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2"/>
  </p:notesMasterIdLst>
  <p:sldIdLst>
    <p:sldId id="256" r:id="rId2"/>
    <p:sldId id="257" r:id="rId3"/>
    <p:sldId id="258" r:id="rId4"/>
    <p:sldId id="292" r:id="rId5"/>
    <p:sldId id="287" r:id="rId6"/>
    <p:sldId id="288" r:id="rId7"/>
    <p:sldId id="285" r:id="rId8"/>
    <p:sldId id="272" r:id="rId9"/>
    <p:sldId id="291" r:id="rId10"/>
    <p:sldId id="273" r:id="rId11"/>
    <p:sldId id="295" r:id="rId12"/>
    <p:sldId id="1072" r:id="rId13"/>
    <p:sldId id="269" r:id="rId14"/>
    <p:sldId id="1068" r:id="rId15"/>
    <p:sldId id="259" r:id="rId16"/>
    <p:sldId id="286" r:id="rId17"/>
    <p:sldId id="293" r:id="rId18"/>
    <p:sldId id="297" r:id="rId19"/>
    <p:sldId id="274" r:id="rId20"/>
    <p:sldId id="10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99"/>
    <p:restoredTop sz="92481"/>
  </p:normalViewPr>
  <p:slideViewPr>
    <p:cSldViewPr snapToGrid="0" snapToObjects="1">
      <p:cViewPr varScale="1">
        <p:scale>
          <a:sx n="105" d="100"/>
          <a:sy n="105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C39DE-87E9-46ED-B6FB-91EC87F328A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8BF9EE5-57C6-48F6-9C9B-505B74038024}">
      <dgm:prSet custT="1"/>
      <dgm:spPr/>
      <dgm:t>
        <a:bodyPr/>
        <a:lstStyle/>
        <a:p>
          <a:pPr>
            <a:defRPr cap="all"/>
          </a:pPr>
          <a:r>
            <a:rPr lang="en-US" sz="1800" dirty="0"/>
            <a:t>Workforce Development teams, As A Result of The Pandemic, struggle with compassion fatigue.</a:t>
          </a:r>
        </a:p>
      </dgm:t>
    </dgm:pt>
    <dgm:pt modelId="{89547CC9-BD96-4BDC-9B7A-E9B3B4F41706}" type="parTrans" cxnId="{3557D7AE-A3AE-4BB4-9529-AA05F57D8129}">
      <dgm:prSet/>
      <dgm:spPr/>
      <dgm:t>
        <a:bodyPr/>
        <a:lstStyle/>
        <a:p>
          <a:endParaRPr lang="en-US"/>
        </a:p>
      </dgm:t>
    </dgm:pt>
    <dgm:pt modelId="{8C9110BF-45C2-487D-8C14-D8254CE6C3A5}" type="sibTrans" cxnId="{3557D7AE-A3AE-4BB4-9529-AA05F57D8129}">
      <dgm:prSet/>
      <dgm:spPr/>
      <dgm:t>
        <a:bodyPr/>
        <a:lstStyle/>
        <a:p>
          <a:endParaRPr lang="en-US"/>
        </a:p>
      </dgm:t>
    </dgm:pt>
    <dgm:pt modelId="{51E2BC2B-0E0C-4054-882E-28745FB63666}">
      <dgm:prSet custT="1"/>
      <dgm:spPr/>
      <dgm:t>
        <a:bodyPr/>
        <a:lstStyle/>
        <a:p>
          <a:pPr>
            <a:defRPr cap="all"/>
          </a:pPr>
          <a:r>
            <a:rPr lang="en-US" sz="1800" dirty="0"/>
            <a:t>It takes a balancing act to manage personal emotions, family emotions and the emotions of our clients.</a:t>
          </a:r>
        </a:p>
      </dgm:t>
    </dgm:pt>
    <dgm:pt modelId="{C6D378A6-7ABB-44B0-9641-8C9F43934B13}" type="parTrans" cxnId="{AF65D5A5-0C04-406F-B41B-0A76C3D1EEDD}">
      <dgm:prSet/>
      <dgm:spPr/>
      <dgm:t>
        <a:bodyPr/>
        <a:lstStyle/>
        <a:p>
          <a:endParaRPr lang="en-US"/>
        </a:p>
      </dgm:t>
    </dgm:pt>
    <dgm:pt modelId="{E30794F7-47A5-40DE-ABDF-C38EAA781CE0}" type="sibTrans" cxnId="{AF65D5A5-0C04-406F-B41B-0A76C3D1EEDD}">
      <dgm:prSet/>
      <dgm:spPr/>
      <dgm:t>
        <a:bodyPr/>
        <a:lstStyle/>
        <a:p>
          <a:endParaRPr lang="en-US"/>
        </a:p>
      </dgm:t>
    </dgm:pt>
    <dgm:pt modelId="{D6C5FE8A-346E-4FCD-811B-B984B4B030FA}">
      <dgm:prSet custT="1"/>
      <dgm:spPr/>
      <dgm:t>
        <a:bodyPr/>
        <a:lstStyle/>
        <a:p>
          <a:pPr>
            <a:defRPr cap="all"/>
          </a:pPr>
          <a:r>
            <a:rPr lang="en-US" sz="1800" dirty="0"/>
            <a:t>Our personal tanks are often empty. We need to fill them up!</a:t>
          </a:r>
        </a:p>
      </dgm:t>
    </dgm:pt>
    <dgm:pt modelId="{621CBF97-8A02-4BD2-9845-86F3DF037807}" type="parTrans" cxnId="{9F3F8DD5-0DB8-4424-8A40-7D2F0C873329}">
      <dgm:prSet/>
      <dgm:spPr/>
      <dgm:t>
        <a:bodyPr/>
        <a:lstStyle/>
        <a:p>
          <a:endParaRPr lang="en-US"/>
        </a:p>
      </dgm:t>
    </dgm:pt>
    <dgm:pt modelId="{DA0F385B-E16C-46CE-924B-3CD0C5A68002}" type="sibTrans" cxnId="{9F3F8DD5-0DB8-4424-8A40-7D2F0C873329}">
      <dgm:prSet/>
      <dgm:spPr/>
      <dgm:t>
        <a:bodyPr/>
        <a:lstStyle/>
        <a:p>
          <a:endParaRPr lang="en-US"/>
        </a:p>
      </dgm:t>
    </dgm:pt>
    <dgm:pt modelId="{B3E7AC47-C2CA-4760-8787-B4F3083012D6}">
      <dgm:prSet custT="1"/>
      <dgm:spPr/>
      <dgm:t>
        <a:bodyPr/>
        <a:lstStyle/>
        <a:p>
          <a:pPr>
            <a:defRPr cap="all"/>
          </a:pPr>
          <a:r>
            <a:rPr lang="en-US" sz="1800" dirty="0"/>
            <a:t>You cannot motivate others, if you yourself are not motivated! </a:t>
          </a:r>
        </a:p>
      </dgm:t>
    </dgm:pt>
    <dgm:pt modelId="{B704C2CC-7DCB-4EC0-BD0D-ED179002FBF9}" type="parTrans" cxnId="{C26042F9-CB90-4838-B2AD-C596EB0C4DEC}">
      <dgm:prSet/>
      <dgm:spPr/>
      <dgm:t>
        <a:bodyPr/>
        <a:lstStyle/>
        <a:p>
          <a:endParaRPr lang="en-US"/>
        </a:p>
      </dgm:t>
    </dgm:pt>
    <dgm:pt modelId="{A9B0D4B4-D17E-4C31-B4FB-A262D2722CFC}" type="sibTrans" cxnId="{C26042F9-CB90-4838-B2AD-C596EB0C4DEC}">
      <dgm:prSet/>
      <dgm:spPr/>
      <dgm:t>
        <a:bodyPr/>
        <a:lstStyle/>
        <a:p>
          <a:endParaRPr lang="en-US"/>
        </a:p>
      </dgm:t>
    </dgm:pt>
    <dgm:pt modelId="{DB1A10A1-6D87-4703-AB1D-EDE8CD332BB4}" type="pres">
      <dgm:prSet presAssocID="{56CC39DE-87E9-46ED-B6FB-91EC87F328AC}" presName="root" presStyleCnt="0">
        <dgm:presLayoutVars>
          <dgm:dir/>
          <dgm:resizeHandles val="exact"/>
        </dgm:presLayoutVars>
      </dgm:prSet>
      <dgm:spPr/>
    </dgm:pt>
    <dgm:pt modelId="{90A358F9-9929-4632-8675-3E6B8ABBB8F8}" type="pres">
      <dgm:prSet presAssocID="{28BF9EE5-57C6-48F6-9C9B-505B74038024}" presName="compNode" presStyleCnt="0"/>
      <dgm:spPr/>
    </dgm:pt>
    <dgm:pt modelId="{A1FDD66A-2C95-4F02-9D1B-C5111B0568E0}" type="pres">
      <dgm:prSet presAssocID="{28BF9EE5-57C6-48F6-9C9B-505B74038024}" presName="iconBgRect" presStyleLbl="bgShp" presStyleIdx="0" presStyleCnt="4"/>
      <dgm:spPr/>
    </dgm:pt>
    <dgm:pt modelId="{7EB421B2-E1DF-400A-BFCA-92E8E613CE62}" type="pres">
      <dgm:prSet presAssocID="{28BF9EE5-57C6-48F6-9C9B-505B7403802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B81043C-8F9F-49D6-BB5A-46EBA38FF28D}" type="pres">
      <dgm:prSet presAssocID="{28BF9EE5-57C6-48F6-9C9B-505B74038024}" presName="spaceRect" presStyleCnt="0"/>
      <dgm:spPr/>
    </dgm:pt>
    <dgm:pt modelId="{08F308CC-CEDB-4BB7-A5F1-1C9FC3740623}" type="pres">
      <dgm:prSet presAssocID="{28BF9EE5-57C6-48F6-9C9B-505B74038024}" presName="textRect" presStyleLbl="revTx" presStyleIdx="0" presStyleCnt="4" custScaleX="117908">
        <dgm:presLayoutVars>
          <dgm:chMax val="1"/>
          <dgm:chPref val="1"/>
        </dgm:presLayoutVars>
      </dgm:prSet>
      <dgm:spPr/>
    </dgm:pt>
    <dgm:pt modelId="{F5F01D06-E955-4119-ACB9-321D4B1DF350}" type="pres">
      <dgm:prSet presAssocID="{8C9110BF-45C2-487D-8C14-D8254CE6C3A5}" presName="sibTrans" presStyleCnt="0"/>
      <dgm:spPr/>
    </dgm:pt>
    <dgm:pt modelId="{A255C445-1F61-42F3-A687-D343B843E998}" type="pres">
      <dgm:prSet presAssocID="{51E2BC2B-0E0C-4054-882E-28745FB63666}" presName="compNode" presStyleCnt="0"/>
      <dgm:spPr/>
    </dgm:pt>
    <dgm:pt modelId="{D3775F33-B284-4C40-B2A4-F882C3E652D9}" type="pres">
      <dgm:prSet presAssocID="{51E2BC2B-0E0C-4054-882E-28745FB63666}" presName="iconBgRect" presStyleLbl="bgShp" presStyleIdx="1" presStyleCnt="4"/>
      <dgm:spPr/>
    </dgm:pt>
    <dgm:pt modelId="{3C4FC4AD-BFAB-418F-8E26-F0E3B42B6288}" type="pres">
      <dgm:prSet presAssocID="{51E2BC2B-0E0C-4054-882E-28745FB6366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FFAEA30E-723D-46AD-BFE1-F9F9A7D2DB37}" type="pres">
      <dgm:prSet presAssocID="{51E2BC2B-0E0C-4054-882E-28745FB63666}" presName="spaceRect" presStyleCnt="0"/>
      <dgm:spPr/>
    </dgm:pt>
    <dgm:pt modelId="{0E0240FE-E004-4734-A8C4-EBEDB66245B1}" type="pres">
      <dgm:prSet presAssocID="{51E2BC2B-0E0C-4054-882E-28745FB63666}" presName="textRect" presStyleLbl="revTx" presStyleIdx="1" presStyleCnt="4" custScaleX="152133">
        <dgm:presLayoutVars>
          <dgm:chMax val="1"/>
          <dgm:chPref val="1"/>
        </dgm:presLayoutVars>
      </dgm:prSet>
      <dgm:spPr/>
    </dgm:pt>
    <dgm:pt modelId="{499A6322-378B-48A1-9D58-7AEF61D106A9}" type="pres">
      <dgm:prSet presAssocID="{E30794F7-47A5-40DE-ABDF-C38EAA781CE0}" presName="sibTrans" presStyleCnt="0"/>
      <dgm:spPr/>
    </dgm:pt>
    <dgm:pt modelId="{DA4DC207-9442-4244-91CF-9525EC4DB639}" type="pres">
      <dgm:prSet presAssocID="{D6C5FE8A-346E-4FCD-811B-B984B4B030FA}" presName="compNode" presStyleCnt="0"/>
      <dgm:spPr/>
    </dgm:pt>
    <dgm:pt modelId="{5387C5BF-2D45-446D-8362-7220CFB276E3}" type="pres">
      <dgm:prSet presAssocID="{D6C5FE8A-346E-4FCD-811B-B984B4B030FA}" presName="iconBgRect" presStyleLbl="bgShp" presStyleIdx="2" presStyleCnt="4"/>
      <dgm:spPr/>
    </dgm:pt>
    <dgm:pt modelId="{3E577215-6989-4CBD-A522-C30A2FC8AA0C}" type="pres">
      <dgm:prSet presAssocID="{D6C5FE8A-346E-4FCD-811B-B984B4B030F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F7101E26-1B67-4E72-BD94-7C8A40A7CAD8}" type="pres">
      <dgm:prSet presAssocID="{D6C5FE8A-346E-4FCD-811B-B984B4B030FA}" presName="spaceRect" presStyleCnt="0"/>
      <dgm:spPr/>
    </dgm:pt>
    <dgm:pt modelId="{71A42AFD-EE72-43CE-A01B-5EB08B89FD78}" type="pres">
      <dgm:prSet presAssocID="{D6C5FE8A-346E-4FCD-811B-B984B4B030FA}" presName="textRect" presStyleLbl="revTx" presStyleIdx="2" presStyleCnt="4">
        <dgm:presLayoutVars>
          <dgm:chMax val="1"/>
          <dgm:chPref val="1"/>
        </dgm:presLayoutVars>
      </dgm:prSet>
      <dgm:spPr/>
    </dgm:pt>
    <dgm:pt modelId="{706F46CC-2AF2-4E54-B140-CCE5494FC0CE}" type="pres">
      <dgm:prSet presAssocID="{DA0F385B-E16C-46CE-924B-3CD0C5A68002}" presName="sibTrans" presStyleCnt="0"/>
      <dgm:spPr/>
    </dgm:pt>
    <dgm:pt modelId="{131E8DA2-6B62-43E6-B2FD-5A9547C5F130}" type="pres">
      <dgm:prSet presAssocID="{B3E7AC47-C2CA-4760-8787-B4F3083012D6}" presName="compNode" presStyleCnt="0"/>
      <dgm:spPr/>
    </dgm:pt>
    <dgm:pt modelId="{E664437C-3E72-41FA-BEE7-07BA621AF48C}" type="pres">
      <dgm:prSet presAssocID="{B3E7AC47-C2CA-4760-8787-B4F3083012D6}" presName="iconBgRect" presStyleLbl="bgShp" presStyleIdx="3" presStyleCnt="4"/>
      <dgm:spPr/>
    </dgm:pt>
    <dgm:pt modelId="{D5441F55-1A98-438B-8E85-90CE5D8965DF}" type="pres">
      <dgm:prSet presAssocID="{B3E7AC47-C2CA-4760-8787-B4F3083012D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5D45A151-F6FE-4B54-82E0-303CAE099A21}" type="pres">
      <dgm:prSet presAssocID="{B3E7AC47-C2CA-4760-8787-B4F3083012D6}" presName="spaceRect" presStyleCnt="0"/>
      <dgm:spPr/>
    </dgm:pt>
    <dgm:pt modelId="{DAC6164D-FFC6-4FB1-A641-831E4B35E4A4}" type="pres">
      <dgm:prSet presAssocID="{B3E7AC47-C2CA-4760-8787-B4F3083012D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D63DB31-B6A9-46DA-980A-F3D1006910E4}" type="presOf" srcId="{56CC39DE-87E9-46ED-B6FB-91EC87F328AC}" destId="{DB1A10A1-6D87-4703-AB1D-EDE8CD332BB4}" srcOrd="0" destOrd="0" presId="urn:microsoft.com/office/officeart/2018/5/layout/IconCircleLabelList"/>
    <dgm:cxn modelId="{3CC6616D-F450-40FB-851A-BD70F735069F}" type="presOf" srcId="{D6C5FE8A-346E-4FCD-811B-B984B4B030FA}" destId="{71A42AFD-EE72-43CE-A01B-5EB08B89FD78}" srcOrd="0" destOrd="0" presId="urn:microsoft.com/office/officeart/2018/5/layout/IconCircleLabelList"/>
    <dgm:cxn modelId="{AF65D5A5-0C04-406F-B41B-0A76C3D1EEDD}" srcId="{56CC39DE-87E9-46ED-B6FB-91EC87F328AC}" destId="{51E2BC2B-0E0C-4054-882E-28745FB63666}" srcOrd="1" destOrd="0" parTransId="{C6D378A6-7ABB-44B0-9641-8C9F43934B13}" sibTransId="{E30794F7-47A5-40DE-ABDF-C38EAA781CE0}"/>
    <dgm:cxn modelId="{3557D7AE-A3AE-4BB4-9529-AA05F57D8129}" srcId="{56CC39DE-87E9-46ED-B6FB-91EC87F328AC}" destId="{28BF9EE5-57C6-48F6-9C9B-505B74038024}" srcOrd="0" destOrd="0" parTransId="{89547CC9-BD96-4BDC-9B7A-E9B3B4F41706}" sibTransId="{8C9110BF-45C2-487D-8C14-D8254CE6C3A5}"/>
    <dgm:cxn modelId="{80AAC0C0-4367-4B27-A296-BBC64840DFBF}" type="presOf" srcId="{51E2BC2B-0E0C-4054-882E-28745FB63666}" destId="{0E0240FE-E004-4734-A8C4-EBEDB66245B1}" srcOrd="0" destOrd="0" presId="urn:microsoft.com/office/officeart/2018/5/layout/IconCircleLabelList"/>
    <dgm:cxn modelId="{7F5458C9-0FDF-478E-B011-440F5B24D3C7}" type="presOf" srcId="{28BF9EE5-57C6-48F6-9C9B-505B74038024}" destId="{08F308CC-CEDB-4BB7-A5F1-1C9FC3740623}" srcOrd="0" destOrd="0" presId="urn:microsoft.com/office/officeart/2018/5/layout/IconCircleLabelList"/>
    <dgm:cxn modelId="{3E9F20CC-254A-4130-806A-A53DC0A58AC0}" type="presOf" srcId="{B3E7AC47-C2CA-4760-8787-B4F3083012D6}" destId="{DAC6164D-FFC6-4FB1-A641-831E4B35E4A4}" srcOrd="0" destOrd="0" presId="urn:microsoft.com/office/officeart/2018/5/layout/IconCircleLabelList"/>
    <dgm:cxn modelId="{9F3F8DD5-0DB8-4424-8A40-7D2F0C873329}" srcId="{56CC39DE-87E9-46ED-B6FB-91EC87F328AC}" destId="{D6C5FE8A-346E-4FCD-811B-B984B4B030FA}" srcOrd="2" destOrd="0" parTransId="{621CBF97-8A02-4BD2-9845-86F3DF037807}" sibTransId="{DA0F385B-E16C-46CE-924B-3CD0C5A68002}"/>
    <dgm:cxn modelId="{C26042F9-CB90-4838-B2AD-C596EB0C4DEC}" srcId="{56CC39DE-87E9-46ED-B6FB-91EC87F328AC}" destId="{B3E7AC47-C2CA-4760-8787-B4F3083012D6}" srcOrd="3" destOrd="0" parTransId="{B704C2CC-7DCB-4EC0-BD0D-ED179002FBF9}" sibTransId="{A9B0D4B4-D17E-4C31-B4FB-A262D2722CFC}"/>
    <dgm:cxn modelId="{051F9701-EEF2-4174-A3EF-6B8A45C56640}" type="presParOf" srcId="{DB1A10A1-6D87-4703-AB1D-EDE8CD332BB4}" destId="{90A358F9-9929-4632-8675-3E6B8ABBB8F8}" srcOrd="0" destOrd="0" presId="urn:microsoft.com/office/officeart/2018/5/layout/IconCircleLabelList"/>
    <dgm:cxn modelId="{A80A700D-3AC0-4ACA-A02F-B244C99672BB}" type="presParOf" srcId="{90A358F9-9929-4632-8675-3E6B8ABBB8F8}" destId="{A1FDD66A-2C95-4F02-9D1B-C5111B0568E0}" srcOrd="0" destOrd="0" presId="urn:microsoft.com/office/officeart/2018/5/layout/IconCircleLabelList"/>
    <dgm:cxn modelId="{E3F52A77-CB80-4C2B-9F2B-F0F390ED4C6B}" type="presParOf" srcId="{90A358F9-9929-4632-8675-3E6B8ABBB8F8}" destId="{7EB421B2-E1DF-400A-BFCA-92E8E613CE62}" srcOrd="1" destOrd="0" presId="urn:microsoft.com/office/officeart/2018/5/layout/IconCircleLabelList"/>
    <dgm:cxn modelId="{826E50A4-4419-4271-8B4F-24DEF6EF0830}" type="presParOf" srcId="{90A358F9-9929-4632-8675-3E6B8ABBB8F8}" destId="{EB81043C-8F9F-49D6-BB5A-46EBA38FF28D}" srcOrd="2" destOrd="0" presId="urn:microsoft.com/office/officeart/2018/5/layout/IconCircleLabelList"/>
    <dgm:cxn modelId="{C26B596D-BE98-4FAD-B6EC-054A80D538F8}" type="presParOf" srcId="{90A358F9-9929-4632-8675-3E6B8ABBB8F8}" destId="{08F308CC-CEDB-4BB7-A5F1-1C9FC3740623}" srcOrd="3" destOrd="0" presId="urn:microsoft.com/office/officeart/2018/5/layout/IconCircleLabelList"/>
    <dgm:cxn modelId="{AF5E7913-FA8F-46F5-98EA-CB97F0A67217}" type="presParOf" srcId="{DB1A10A1-6D87-4703-AB1D-EDE8CD332BB4}" destId="{F5F01D06-E955-4119-ACB9-321D4B1DF350}" srcOrd="1" destOrd="0" presId="urn:microsoft.com/office/officeart/2018/5/layout/IconCircleLabelList"/>
    <dgm:cxn modelId="{33A429D5-C783-4222-BB37-D497D37E392F}" type="presParOf" srcId="{DB1A10A1-6D87-4703-AB1D-EDE8CD332BB4}" destId="{A255C445-1F61-42F3-A687-D343B843E998}" srcOrd="2" destOrd="0" presId="urn:microsoft.com/office/officeart/2018/5/layout/IconCircleLabelList"/>
    <dgm:cxn modelId="{6A38EBEC-8EF7-42A3-AE33-6440064738CB}" type="presParOf" srcId="{A255C445-1F61-42F3-A687-D343B843E998}" destId="{D3775F33-B284-4C40-B2A4-F882C3E652D9}" srcOrd="0" destOrd="0" presId="urn:microsoft.com/office/officeart/2018/5/layout/IconCircleLabelList"/>
    <dgm:cxn modelId="{2010DCE1-AC23-433D-A92D-033823F7FBBE}" type="presParOf" srcId="{A255C445-1F61-42F3-A687-D343B843E998}" destId="{3C4FC4AD-BFAB-418F-8E26-F0E3B42B6288}" srcOrd="1" destOrd="0" presId="urn:microsoft.com/office/officeart/2018/5/layout/IconCircleLabelList"/>
    <dgm:cxn modelId="{3649F90A-DC29-4028-880A-4235521698B4}" type="presParOf" srcId="{A255C445-1F61-42F3-A687-D343B843E998}" destId="{FFAEA30E-723D-46AD-BFE1-F9F9A7D2DB37}" srcOrd="2" destOrd="0" presId="urn:microsoft.com/office/officeart/2018/5/layout/IconCircleLabelList"/>
    <dgm:cxn modelId="{3D7D00EB-D8F3-408B-8C06-9B03CA333FE6}" type="presParOf" srcId="{A255C445-1F61-42F3-A687-D343B843E998}" destId="{0E0240FE-E004-4734-A8C4-EBEDB66245B1}" srcOrd="3" destOrd="0" presId="urn:microsoft.com/office/officeart/2018/5/layout/IconCircleLabelList"/>
    <dgm:cxn modelId="{E6D8AEFF-FD64-4C83-9D8D-20624434E265}" type="presParOf" srcId="{DB1A10A1-6D87-4703-AB1D-EDE8CD332BB4}" destId="{499A6322-378B-48A1-9D58-7AEF61D106A9}" srcOrd="3" destOrd="0" presId="urn:microsoft.com/office/officeart/2018/5/layout/IconCircleLabelList"/>
    <dgm:cxn modelId="{2915ABDF-20B3-4A78-B680-4930FC10EE86}" type="presParOf" srcId="{DB1A10A1-6D87-4703-AB1D-EDE8CD332BB4}" destId="{DA4DC207-9442-4244-91CF-9525EC4DB639}" srcOrd="4" destOrd="0" presId="urn:microsoft.com/office/officeart/2018/5/layout/IconCircleLabelList"/>
    <dgm:cxn modelId="{137BB26E-9B54-445B-916B-87EB30838BB5}" type="presParOf" srcId="{DA4DC207-9442-4244-91CF-9525EC4DB639}" destId="{5387C5BF-2D45-446D-8362-7220CFB276E3}" srcOrd="0" destOrd="0" presId="urn:microsoft.com/office/officeart/2018/5/layout/IconCircleLabelList"/>
    <dgm:cxn modelId="{1C176E95-1A46-4CA3-BF82-187CBF2057BC}" type="presParOf" srcId="{DA4DC207-9442-4244-91CF-9525EC4DB639}" destId="{3E577215-6989-4CBD-A522-C30A2FC8AA0C}" srcOrd="1" destOrd="0" presId="urn:microsoft.com/office/officeart/2018/5/layout/IconCircleLabelList"/>
    <dgm:cxn modelId="{5B5B8214-B89D-47C6-9691-D8D65018A6C1}" type="presParOf" srcId="{DA4DC207-9442-4244-91CF-9525EC4DB639}" destId="{F7101E26-1B67-4E72-BD94-7C8A40A7CAD8}" srcOrd="2" destOrd="0" presId="urn:microsoft.com/office/officeart/2018/5/layout/IconCircleLabelList"/>
    <dgm:cxn modelId="{F46357DA-BAA4-4E48-9288-DD500F3ACC93}" type="presParOf" srcId="{DA4DC207-9442-4244-91CF-9525EC4DB639}" destId="{71A42AFD-EE72-43CE-A01B-5EB08B89FD78}" srcOrd="3" destOrd="0" presId="urn:microsoft.com/office/officeart/2018/5/layout/IconCircleLabelList"/>
    <dgm:cxn modelId="{CDCA11DF-20F1-482C-BCBB-3C76F463DDC7}" type="presParOf" srcId="{DB1A10A1-6D87-4703-AB1D-EDE8CD332BB4}" destId="{706F46CC-2AF2-4E54-B140-CCE5494FC0CE}" srcOrd="5" destOrd="0" presId="urn:microsoft.com/office/officeart/2018/5/layout/IconCircleLabelList"/>
    <dgm:cxn modelId="{5D830E50-C7AE-4A6D-B4FA-B2F95508E6BC}" type="presParOf" srcId="{DB1A10A1-6D87-4703-AB1D-EDE8CD332BB4}" destId="{131E8DA2-6B62-43E6-B2FD-5A9547C5F130}" srcOrd="6" destOrd="0" presId="urn:microsoft.com/office/officeart/2018/5/layout/IconCircleLabelList"/>
    <dgm:cxn modelId="{AA37C898-A866-45C9-9994-FF1895AA41AA}" type="presParOf" srcId="{131E8DA2-6B62-43E6-B2FD-5A9547C5F130}" destId="{E664437C-3E72-41FA-BEE7-07BA621AF48C}" srcOrd="0" destOrd="0" presId="urn:microsoft.com/office/officeart/2018/5/layout/IconCircleLabelList"/>
    <dgm:cxn modelId="{8F30ECBF-545A-4432-A6EC-33815E3E7918}" type="presParOf" srcId="{131E8DA2-6B62-43E6-B2FD-5A9547C5F130}" destId="{D5441F55-1A98-438B-8E85-90CE5D8965DF}" srcOrd="1" destOrd="0" presId="urn:microsoft.com/office/officeart/2018/5/layout/IconCircleLabelList"/>
    <dgm:cxn modelId="{0EA1E1B0-EA9C-41BB-AFBF-9E461856B6D6}" type="presParOf" srcId="{131E8DA2-6B62-43E6-B2FD-5A9547C5F130}" destId="{5D45A151-F6FE-4B54-82E0-303CAE099A21}" srcOrd="2" destOrd="0" presId="urn:microsoft.com/office/officeart/2018/5/layout/IconCircleLabelList"/>
    <dgm:cxn modelId="{7FE001DF-EB4B-4B8C-B42C-AA185A404275}" type="presParOf" srcId="{131E8DA2-6B62-43E6-B2FD-5A9547C5F130}" destId="{DAC6164D-FFC6-4FB1-A641-831E4B35E4A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84E346-6909-D94A-814C-8FF2AAAD094F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ADBC70-2079-E94A-A35A-041B2F6F28E4}">
      <dgm:prSet phldrT="[Text]"/>
      <dgm:spPr/>
      <dgm:t>
        <a:bodyPr/>
        <a:lstStyle/>
        <a:p>
          <a:r>
            <a:rPr lang="en-US" dirty="0"/>
            <a:t>Motivation</a:t>
          </a:r>
        </a:p>
        <a:p>
          <a:r>
            <a:rPr lang="en-US" dirty="0"/>
            <a:t>Mindset</a:t>
          </a:r>
        </a:p>
      </dgm:t>
    </dgm:pt>
    <dgm:pt modelId="{A1522A42-0BAF-B844-A3C9-01ECE778BD96}" type="parTrans" cxnId="{B1CE8617-D28C-3346-8EAE-F3053D5D287D}">
      <dgm:prSet/>
      <dgm:spPr/>
      <dgm:t>
        <a:bodyPr/>
        <a:lstStyle/>
        <a:p>
          <a:endParaRPr lang="en-US"/>
        </a:p>
      </dgm:t>
    </dgm:pt>
    <dgm:pt modelId="{DF67C236-BB06-B445-8297-C0751397245B}" type="sibTrans" cxnId="{B1CE8617-D28C-3346-8EAE-F3053D5D287D}">
      <dgm:prSet/>
      <dgm:spPr/>
      <dgm:t>
        <a:bodyPr/>
        <a:lstStyle/>
        <a:p>
          <a:endParaRPr lang="en-US"/>
        </a:p>
      </dgm:t>
    </dgm:pt>
    <dgm:pt modelId="{F1A1F029-F03E-F44D-953F-59DB5B19304B}">
      <dgm:prSet phldrT="[Text]"/>
      <dgm:spPr/>
      <dgm:t>
        <a:bodyPr/>
        <a:lstStyle/>
        <a:p>
          <a:r>
            <a:rPr lang="en-US" dirty="0"/>
            <a:t>Battling Compassion Fatigue</a:t>
          </a:r>
        </a:p>
      </dgm:t>
    </dgm:pt>
    <dgm:pt modelId="{B8D9C701-C615-704D-8A25-24B40C99E52A}" type="parTrans" cxnId="{5BFE98E5-55A8-8D46-9CED-C5F05A67EDA9}">
      <dgm:prSet/>
      <dgm:spPr/>
      <dgm:t>
        <a:bodyPr/>
        <a:lstStyle/>
        <a:p>
          <a:endParaRPr lang="en-US"/>
        </a:p>
      </dgm:t>
    </dgm:pt>
    <dgm:pt modelId="{95439318-CD55-9644-B17C-DA155743045E}" type="sibTrans" cxnId="{5BFE98E5-55A8-8D46-9CED-C5F05A67EDA9}">
      <dgm:prSet/>
      <dgm:spPr/>
      <dgm:t>
        <a:bodyPr/>
        <a:lstStyle/>
        <a:p>
          <a:endParaRPr lang="en-US"/>
        </a:p>
      </dgm:t>
    </dgm:pt>
    <dgm:pt modelId="{923BCFAE-B26D-0A43-9F91-5818C82E6BDA}">
      <dgm:prSet phldrT="[Text]"/>
      <dgm:spPr/>
      <dgm:t>
        <a:bodyPr/>
        <a:lstStyle/>
        <a:p>
          <a:r>
            <a:rPr lang="en-US" dirty="0"/>
            <a:t>Emotional Intelligence</a:t>
          </a:r>
        </a:p>
      </dgm:t>
    </dgm:pt>
    <dgm:pt modelId="{29DEB293-7FCA-1043-9C9C-B8C462E06C5C}" type="parTrans" cxnId="{F7B01BDB-DA8E-C64C-BF5F-D7EADA895040}">
      <dgm:prSet/>
      <dgm:spPr/>
      <dgm:t>
        <a:bodyPr/>
        <a:lstStyle/>
        <a:p>
          <a:endParaRPr lang="en-US"/>
        </a:p>
      </dgm:t>
    </dgm:pt>
    <dgm:pt modelId="{426E0E64-50F4-BE4A-85E1-1BCCA303E789}" type="sibTrans" cxnId="{F7B01BDB-DA8E-C64C-BF5F-D7EADA895040}">
      <dgm:prSet/>
      <dgm:spPr/>
      <dgm:t>
        <a:bodyPr/>
        <a:lstStyle/>
        <a:p>
          <a:endParaRPr lang="en-US"/>
        </a:p>
      </dgm:t>
    </dgm:pt>
    <dgm:pt modelId="{A7353C5C-5219-1048-8E9A-648EECC638F2}">
      <dgm:prSet phldrT="[Text]"/>
      <dgm:spPr/>
      <dgm:t>
        <a:bodyPr/>
        <a:lstStyle/>
        <a:p>
          <a:r>
            <a:rPr lang="en-US" dirty="0"/>
            <a:t>Self-Care</a:t>
          </a:r>
        </a:p>
      </dgm:t>
    </dgm:pt>
    <dgm:pt modelId="{57952AF0-3774-204E-B1EE-8640DCACAF6F}" type="parTrans" cxnId="{5D5A84DE-FA53-0D4F-81D6-12245BDA1D2F}">
      <dgm:prSet/>
      <dgm:spPr/>
      <dgm:t>
        <a:bodyPr/>
        <a:lstStyle/>
        <a:p>
          <a:endParaRPr lang="en-US"/>
        </a:p>
      </dgm:t>
    </dgm:pt>
    <dgm:pt modelId="{310EF015-3CD3-2541-A760-E759542B3D6D}" type="sibTrans" cxnId="{5D5A84DE-FA53-0D4F-81D6-12245BDA1D2F}">
      <dgm:prSet/>
      <dgm:spPr/>
      <dgm:t>
        <a:bodyPr/>
        <a:lstStyle/>
        <a:p>
          <a:endParaRPr lang="en-US"/>
        </a:p>
      </dgm:t>
    </dgm:pt>
    <dgm:pt modelId="{671ABCB9-D21D-2C48-A6DB-F4AB7DC810FB}" type="pres">
      <dgm:prSet presAssocID="{F784E346-6909-D94A-814C-8FF2AAAD094F}" presName="cycle" presStyleCnt="0">
        <dgm:presLayoutVars>
          <dgm:dir/>
          <dgm:resizeHandles val="exact"/>
        </dgm:presLayoutVars>
      </dgm:prSet>
      <dgm:spPr/>
    </dgm:pt>
    <dgm:pt modelId="{B5BF869D-56FE-F745-A911-0C4141EB9105}" type="pres">
      <dgm:prSet presAssocID="{FAADBC70-2079-E94A-A35A-041B2F6F28E4}" presName="node" presStyleLbl="node1" presStyleIdx="0" presStyleCnt="4">
        <dgm:presLayoutVars>
          <dgm:bulletEnabled val="1"/>
        </dgm:presLayoutVars>
      </dgm:prSet>
      <dgm:spPr/>
    </dgm:pt>
    <dgm:pt modelId="{F3F3DFE3-BD05-CE4F-9525-FECE16E1A775}" type="pres">
      <dgm:prSet presAssocID="{FAADBC70-2079-E94A-A35A-041B2F6F28E4}" presName="spNode" presStyleCnt="0"/>
      <dgm:spPr/>
    </dgm:pt>
    <dgm:pt modelId="{00BCF339-DC2C-A844-9E10-E465947CE330}" type="pres">
      <dgm:prSet presAssocID="{DF67C236-BB06-B445-8297-C0751397245B}" presName="sibTrans" presStyleLbl="sibTrans1D1" presStyleIdx="0" presStyleCnt="4"/>
      <dgm:spPr/>
    </dgm:pt>
    <dgm:pt modelId="{32F3B0D4-2DCB-B641-8E97-15DC8FAD35E5}" type="pres">
      <dgm:prSet presAssocID="{F1A1F029-F03E-F44D-953F-59DB5B19304B}" presName="node" presStyleLbl="node1" presStyleIdx="1" presStyleCnt="4">
        <dgm:presLayoutVars>
          <dgm:bulletEnabled val="1"/>
        </dgm:presLayoutVars>
      </dgm:prSet>
      <dgm:spPr/>
    </dgm:pt>
    <dgm:pt modelId="{5E6DE2A5-701A-6C49-AB61-8C1AA7DBD2D9}" type="pres">
      <dgm:prSet presAssocID="{F1A1F029-F03E-F44D-953F-59DB5B19304B}" presName="spNode" presStyleCnt="0"/>
      <dgm:spPr/>
    </dgm:pt>
    <dgm:pt modelId="{C137D29E-F6B8-7444-A005-46472D8E7348}" type="pres">
      <dgm:prSet presAssocID="{95439318-CD55-9644-B17C-DA155743045E}" presName="sibTrans" presStyleLbl="sibTrans1D1" presStyleIdx="1" presStyleCnt="4"/>
      <dgm:spPr/>
    </dgm:pt>
    <dgm:pt modelId="{5DED9B13-6713-2342-BD67-CA194E8845CF}" type="pres">
      <dgm:prSet presAssocID="{923BCFAE-B26D-0A43-9F91-5818C82E6BDA}" presName="node" presStyleLbl="node1" presStyleIdx="2" presStyleCnt="4" custRadScaleRad="101598" custRadScaleInc="2717">
        <dgm:presLayoutVars>
          <dgm:bulletEnabled val="1"/>
        </dgm:presLayoutVars>
      </dgm:prSet>
      <dgm:spPr/>
    </dgm:pt>
    <dgm:pt modelId="{90BD94A0-0A0B-DE42-9538-1D3E6EAECAC0}" type="pres">
      <dgm:prSet presAssocID="{923BCFAE-B26D-0A43-9F91-5818C82E6BDA}" presName="spNode" presStyleCnt="0"/>
      <dgm:spPr/>
    </dgm:pt>
    <dgm:pt modelId="{511B07AC-0C74-8E40-A6ED-4F566632EF7C}" type="pres">
      <dgm:prSet presAssocID="{426E0E64-50F4-BE4A-85E1-1BCCA303E789}" presName="sibTrans" presStyleLbl="sibTrans1D1" presStyleIdx="2" presStyleCnt="4"/>
      <dgm:spPr/>
    </dgm:pt>
    <dgm:pt modelId="{D70AB01C-0F23-9A4F-80E9-F869B4B4C7EE}" type="pres">
      <dgm:prSet presAssocID="{A7353C5C-5219-1048-8E9A-648EECC638F2}" presName="node" presStyleLbl="node1" presStyleIdx="3" presStyleCnt="4">
        <dgm:presLayoutVars>
          <dgm:bulletEnabled val="1"/>
        </dgm:presLayoutVars>
      </dgm:prSet>
      <dgm:spPr/>
    </dgm:pt>
    <dgm:pt modelId="{6D981967-51F2-324C-8E6F-23040DCAE915}" type="pres">
      <dgm:prSet presAssocID="{A7353C5C-5219-1048-8E9A-648EECC638F2}" presName="spNode" presStyleCnt="0"/>
      <dgm:spPr/>
    </dgm:pt>
    <dgm:pt modelId="{CA101C1A-60DD-3D45-980F-589898C68185}" type="pres">
      <dgm:prSet presAssocID="{310EF015-3CD3-2541-A760-E759542B3D6D}" presName="sibTrans" presStyleLbl="sibTrans1D1" presStyleIdx="3" presStyleCnt="4"/>
      <dgm:spPr/>
    </dgm:pt>
  </dgm:ptLst>
  <dgm:cxnLst>
    <dgm:cxn modelId="{64BEA910-A94B-B64E-82AA-7046F1BBBD42}" type="presOf" srcId="{DF67C236-BB06-B445-8297-C0751397245B}" destId="{00BCF339-DC2C-A844-9E10-E465947CE330}" srcOrd="0" destOrd="0" presId="urn:microsoft.com/office/officeart/2005/8/layout/cycle5"/>
    <dgm:cxn modelId="{B1CE8617-D28C-3346-8EAE-F3053D5D287D}" srcId="{F784E346-6909-D94A-814C-8FF2AAAD094F}" destId="{FAADBC70-2079-E94A-A35A-041B2F6F28E4}" srcOrd="0" destOrd="0" parTransId="{A1522A42-0BAF-B844-A3C9-01ECE778BD96}" sibTransId="{DF67C236-BB06-B445-8297-C0751397245B}"/>
    <dgm:cxn modelId="{B033F122-5BE5-1A49-8CDF-B1736DEBC654}" type="presOf" srcId="{95439318-CD55-9644-B17C-DA155743045E}" destId="{C137D29E-F6B8-7444-A005-46472D8E7348}" srcOrd="0" destOrd="0" presId="urn:microsoft.com/office/officeart/2005/8/layout/cycle5"/>
    <dgm:cxn modelId="{99284E2C-C6DE-D749-960A-B831367D6886}" type="presOf" srcId="{A7353C5C-5219-1048-8E9A-648EECC638F2}" destId="{D70AB01C-0F23-9A4F-80E9-F869B4B4C7EE}" srcOrd="0" destOrd="0" presId="urn:microsoft.com/office/officeart/2005/8/layout/cycle5"/>
    <dgm:cxn modelId="{44A64A36-3AB9-E443-80C6-B8FACFA133AB}" type="presOf" srcId="{FAADBC70-2079-E94A-A35A-041B2F6F28E4}" destId="{B5BF869D-56FE-F745-A911-0C4141EB9105}" srcOrd="0" destOrd="0" presId="urn:microsoft.com/office/officeart/2005/8/layout/cycle5"/>
    <dgm:cxn modelId="{ED218360-5842-E64C-B9AF-5E1485B483AD}" type="presOf" srcId="{923BCFAE-B26D-0A43-9F91-5818C82E6BDA}" destId="{5DED9B13-6713-2342-BD67-CA194E8845CF}" srcOrd="0" destOrd="0" presId="urn:microsoft.com/office/officeart/2005/8/layout/cycle5"/>
    <dgm:cxn modelId="{FD720245-2B10-DB43-92CB-83EE46009693}" type="presOf" srcId="{F1A1F029-F03E-F44D-953F-59DB5B19304B}" destId="{32F3B0D4-2DCB-B641-8E97-15DC8FAD35E5}" srcOrd="0" destOrd="0" presId="urn:microsoft.com/office/officeart/2005/8/layout/cycle5"/>
    <dgm:cxn modelId="{5098968A-311F-FB41-922E-64F3C9321916}" type="presOf" srcId="{F784E346-6909-D94A-814C-8FF2AAAD094F}" destId="{671ABCB9-D21D-2C48-A6DB-F4AB7DC810FB}" srcOrd="0" destOrd="0" presId="urn:microsoft.com/office/officeart/2005/8/layout/cycle5"/>
    <dgm:cxn modelId="{74EFECAD-91F7-4742-A3C5-2F331E5C7775}" type="presOf" srcId="{426E0E64-50F4-BE4A-85E1-1BCCA303E789}" destId="{511B07AC-0C74-8E40-A6ED-4F566632EF7C}" srcOrd="0" destOrd="0" presId="urn:microsoft.com/office/officeart/2005/8/layout/cycle5"/>
    <dgm:cxn modelId="{55595CC6-0077-064E-A2B3-D1F3C9B271F9}" type="presOf" srcId="{310EF015-3CD3-2541-A760-E759542B3D6D}" destId="{CA101C1A-60DD-3D45-980F-589898C68185}" srcOrd="0" destOrd="0" presId="urn:microsoft.com/office/officeart/2005/8/layout/cycle5"/>
    <dgm:cxn modelId="{F7B01BDB-DA8E-C64C-BF5F-D7EADA895040}" srcId="{F784E346-6909-D94A-814C-8FF2AAAD094F}" destId="{923BCFAE-B26D-0A43-9F91-5818C82E6BDA}" srcOrd="2" destOrd="0" parTransId="{29DEB293-7FCA-1043-9C9C-B8C462E06C5C}" sibTransId="{426E0E64-50F4-BE4A-85E1-1BCCA303E789}"/>
    <dgm:cxn modelId="{5D5A84DE-FA53-0D4F-81D6-12245BDA1D2F}" srcId="{F784E346-6909-D94A-814C-8FF2AAAD094F}" destId="{A7353C5C-5219-1048-8E9A-648EECC638F2}" srcOrd="3" destOrd="0" parTransId="{57952AF0-3774-204E-B1EE-8640DCACAF6F}" sibTransId="{310EF015-3CD3-2541-A760-E759542B3D6D}"/>
    <dgm:cxn modelId="{5BFE98E5-55A8-8D46-9CED-C5F05A67EDA9}" srcId="{F784E346-6909-D94A-814C-8FF2AAAD094F}" destId="{F1A1F029-F03E-F44D-953F-59DB5B19304B}" srcOrd="1" destOrd="0" parTransId="{B8D9C701-C615-704D-8A25-24B40C99E52A}" sibTransId="{95439318-CD55-9644-B17C-DA155743045E}"/>
    <dgm:cxn modelId="{8544B611-3653-CE47-8F9D-9A37073FA83D}" type="presParOf" srcId="{671ABCB9-D21D-2C48-A6DB-F4AB7DC810FB}" destId="{B5BF869D-56FE-F745-A911-0C4141EB9105}" srcOrd="0" destOrd="0" presId="urn:microsoft.com/office/officeart/2005/8/layout/cycle5"/>
    <dgm:cxn modelId="{8B41DF4D-2242-1E43-A119-EC14BBE18AE0}" type="presParOf" srcId="{671ABCB9-D21D-2C48-A6DB-F4AB7DC810FB}" destId="{F3F3DFE3-BD05-CE4F-9525-FECE16E1A775}" srcOrd="1" destOrd="0" presId="urn:microsoft.com/office/officeart/2005/8/layout/cycle5"/>
    <dgm:cxn modelId="{A4D0C8C3-077A-194A-98CA-310E96026C7C}" type="presParOf" srcId="{671ABCB9-D21D-2C48-A6DB-F4AB7DC810FB}" destId="{00BCF339-DC2C-A844-9E10-E465947CE330}" srcOrd="2" destOrd="0" presId="urn:microsoft.com/office/officeart/2005/8/layout/cycle5"/>
    <dgm:cxn modelId="{B939374B-C3A7-B340-B207-AA706D11D0D1}" type="presParOf" srcId="{671ABCB9-D21D-2C48-A6DB-F4AB7DC810FB}" destId="{32F3B0D4-2DCB-B641-8E97-15DC8FAD35E5}" srcOrd="3" destOrd="0" presId="urn:microsoft.com/office/officeart/2005/8/layout/cycle5"/>
    <dgm:cxn modelId="{C39CBCC9-3FE7-F944-AE85-F1550D4E4107}" type="presParOf" srcId="{671ABCB9-D21D-2C48-A6DB-F4AB7DC810FB}" destId="{5E6DE2A5-701A-6C49-AB61-8C1AA7DBD2D9}" srcOrd="4" destOrd="0" presId="urn:microsoft.com/office/officeart/2005/8/layout/cycle5"/>
    <dgm:cxn modelId="{CBE78136-3AFA-6E43-9DBC-B9C5AE3257EB}" type="presParOf" srcId="{671ABCB9-D21D-2C48-A6DB-F4AB7DC810FB}" destId="{C137D29E-F6B8-7444-A005-46472D8E7348}" srcOrd="5" destOrd="0" presId="urn:microsoft.com/office/officeart/2005/8/layout/cycle5"/>
    <dgm:cxn modelId="{036AAEEC-F456-844F-805B-3B4DF6AC7049}" type="presParOf" srcId="{671ABCB9-D21D-2C48-A6DB-F4AB7DC810FB}" destId="{5DED9B13-6713-2342-BD67-CA194E8845CF}" srcOrd="6" destOrd="0" presId="urn:microsoft.com/office/officeart/2005/8/layout/cycle5"/>
    <dgm:cxn modelId="{F940819E-84C3-0A49-8DF1-410E9F721A1F}" type="presParOf" srcId="{671ABCB9-D21D-2C48-A6DB-F4AB7DC810FB}" destId="{90BD94A0-0A0B-DE42-9538-1D3E6EAECAC0}" srcOrd="7" destOrd="0" presId="urn:microsoft.com/office/officeart/2005/8/layout/cycle5"/>
    <dgm:cxn modelId="{6F54F4DF-CEBA-7942-8B4B-186DD57420E3}" type="presParOf" srcId="{671ABCB9-D21D-2C48-A6DB-F4AB7DC810FB}" destId="{511B07AC-0C74-8E40-A6ED-4F566632EF7C}" srcOrd="8" destOrd="0" presId="urn:microsoft.com/office/officeart/2005/8/layout/cycle5"/>
    <dgm:cxn modelId="{75D8DAD1-AE12-3B4A-B518-E542BD51ED95}" type="presParOf" srcId="{671ABCB9-D21D-2C48-A6DB-F4AB7DC810FB}" destId="{D70AB01C-0F23-9A4F-80E9-F869B4B4C7EE}" srcOrd="9" destOrd="0" presId="urn:microsoft.com/office/officeart/2005/8/layout/cycle5"/>
    <dgm:cxn modelId="{501369FA-3225-2445-8AD5-53C63C400448}" type="presParOf" srcId="{671ABCB9-D21D-2C48-A6DB-F4AB7DC810FB}" destId="{6D981967-51F2-324C-8E6F-23040DCAE915}" srcOrd="10" destOrd="0" presId="urn:microsoft.com/office/officeart/2005/8/layout/cycle5"/>
    <dgm:cxn modelId="{01FD75D4-F029-444D-ACCB-59D65EA8936D}" type="presParOf" srcId="{671ABCB9-D21D-2C48-A6DB-F4AB7DC810FB}" destId="{CA101C1A-60DD-3D45-980F-589898C6818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9A5258-E6F2-4C3D-86A1-E05401348AC9}" type="doc">
      <dgm:prSet loTypeId="urn:microsoft.com/office/officeart/2005/8/layout/default" loCatId="list" qsTypeId="urn:microsoft.com/office/officeart/2005/8/quickstyle/simple5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34E97E03-D1B0-4A57-9FDD-8F1A77458034}">
      <dgm:prSet/>
      <dgm:spPr/>
      <dgm:t>
        <a:bodyPr/>
        <a:lstStyle/>
        <a:p>
          <a:r>
            <a:rPr lang="en-US" i="1" dirty="0"/>
            <a:t>Keep your thoughts positive because your  thoughts become your </a:t>
          </a:r>
          <a:r>
            <a:rPr lang="en-US" b="1" i="1" dirty="0"/>
            <a:t>words.</a:t>
          </a:r>
          <a:endParaRPr lang="en-US" dirty="0"/>
        </a:p>
      </dgm:t>
    </dgm:pt>
    <dgm:pt modelId="{6683E652-F043-4436-BC80-85CA505F2726}" type="parTrans" cxnId="{6EB4874B-B95D-4B2F-A787-F12F22D9C2B3}">
      <dgm:prSet/>
      <dgm:spPr/>
      <dgm:t>
        <a:bodyPr/>
        <a:lstStyle/>
        <a:p>
          <a:endParaRPr lang="en-US"/>
        </a:p>
      </dgm:t>
    </dgm:pt>
    <dgm:pt modelId="{A132DB7F-F7E6-46F5-BC69-99C1DED30AEC}" type="sibTrans" cxnId="{6EB4874B-B95D-4B2F-A787-F12F22D9C2B3}">
      <dgm:prSet/>
      <dgm:spPr/>
      <dgm:t>
        <a:bodyPr/>
        <a:lstStyle/>
        <a:p>
          <a:endParaRPr lang="en-US"/>
        </a:p>
      </dgm:t>
    </dgm:pt>
    <dgm:pt modelId="{55928D67-4691-4638-806F-645A8F39A276}">
      <dgm:prSet/>
      <dgm:spPr/>
      <dgm:t>
        <a:bodyPr/>
        <a:lstStyle/>
        <a:p>
          <a:r>
            <a:rPr lang="en-US" i="1" dirty="0"/>
            <a:t>Keep your words positive, because your words become your </a:t>
          </a:r>
          <a:r>
            <a:rPr lang="en-US" b="1" i="1" dirty="0"/>
            <a:t>behavior.</a:t>
          </a:r>
          <a:endParaRPr lang="en-US" dirty="0"/>
        </a:p>
      </dgm:t>
    </dgm:pt>
    <dgm:pt modelId="{4180FB7A-8401-4B4C-B346-C0C8DD1C0F36}" type="parTrans" cxnId="{ABD236F5-A6E7-4B85-9302-1A5BADC2515D}">
      <dgm:prSet/>
      <dgm:spPr/>
      <dgm:t>
        <a:bodyPr/>
        <a:lstStyle/>
        <a:p>
          <a:endParaRPr lang="en-US"/>
        </a:p>
      </dgm:t>
    </dgm:pt>
    <dgm:pt modelId="{9DF51A2B-6DA3-4B92-809A-4390F9C819D8}" type="sibTrans" cxnId="{ABD236F5-A6E7-4B85-9302-1A5BADC2515D}">
      <dgm:prSet/>
      <dgm:spPr/>
      <dgm:t>
        <a:bodyPr/>
        <a:lstStyle/>
        <a:p>
          <a:endParaRPr lang="en-US"/>
        </a:p>
      </dgm:t>
    </dgm:pt>
    <dgm:pt modelId="{98C09EC6-FA64-44E5-A81D-25939A589DD8}">
      <dgm:prSet/>
      <dgm:spPr/>
      <dgm:t>
        <a:bodyPr/>
        <a:lstStyle/>
        <a:p>
          <a:r>
            <a:rPr lang="en-US" i="1" dirty="0"/>
            <a:t>Keep your behavior positive because your behavior becomes your </a:t>
          </a:r>
          <a:r>
            <a:rPr lang="en-US" b="1" i="1" dirty="0"/>
            <a:t>habits.</a:t>
          </a:r>
          <a:endParaRPr lang="en-US" dirty="0"/>
        </a:p>
      </dgm:t>
    </dgm:pt>
    <dgm:pt modelId="{DA91F531-78B5-4726-844C-25A8C93B0DCB}" type="parTrans" cxnId="{042BF7F0-7B29-42F1-AC1E-806EC5561BF0}">
      <dgm:prSet/>
      <dgm:spPr/>
      <dgm:t>
        <a:bodyPr/>
        <a:lstStyle/>
        <a:p>
          <a:endParaRPr lang="en-US"/>
        </a:p>
      </dgm:t>
    </dgm:pt>
    <dgm:pt modelId="{56BC5727-A0C5-469B-9425-F2955B98EA4D}" type="sibTrans" cxnId="{042BF7F0-7B29-42F1-AC1E-806EC5561BF0}">
      <dgm:prSet/>
      <dgm:spPr/>
      <dgm:t>
        <a:bodyPr/>
        <a:lstStyle/>
        <a:p>
          <a:endParaRPr lang="en-US"/>
        </a:p>
      </dgm:t>
    </dgm:pt>
    <dgm:pt modelId="{DD12EE18-9287-4F56-9B54-2A1DC1C63435}">
      <dgm:prSet/>
      <dgm:spPr/>
      <dgm:t>
        <a:bodyPr/>
        <a:lstStyle/>
        <a:p>
          <a:r>
            <a:rPr lang="en-US" i="1" dirty="0"/>
            <a:t>Keep your habits positive because your habits become your </a:t>
          </a:r>
          <a:r>
            <a:rPr lang="en-US" b="1" i="1" dirty="0"/>
            <a:t>values. </a:t>
          </a:r>
          <a:endParaRPr lang="en-US" dirty="0"/>
        </a:p>
      </dgm:t>
    </dgm:pt>
    <dgm:pt modelId="{3D2D13BB-7135-425B-A4FC-083F07746576}" type="parTrans" cxnId="{FD46FBE9-1B55-4D17-91A5-6531B3D97248}">
      <dgm:prSet/>
      <dgm:spPr/>
      <dgm:t>
        <a:bodyPr/>
        <a:lstStyle/>
        <a:p>
          <a:endParaRPr lang="en-US"/>
        </a:p>
      </dgm:t>
    </dgm:pt>
    <dgm:pt modelId="{D5DCDCAE-EA63-4570-8FD7-44CF80B3E4AA}" type="sibTrans" cxnId="{FD46FBE9-1B55-4D17-91A5-6531B3D97248}">
      <dgm:prSet/>
      <dgm:spPr/>
      <dgm:t>
        <a:bodyPr/>
        <a:lstStyle/>
        <a:p>
          <a:endParaRPr lang="en-US"/>
        </a:p>
      </dgm:t>
    </dgm:pt>
    <dgm:pt modelId="{F9EC891D-DFFF-4995-B02E-74AA90D92455}">
      <dgm:prSet/>
      <dgm:spPr/>
      <dgm:t>
        <a:bodyPr/>
        <a:lstStyle/>
        <a:p>
          <a:r>
            <a:rPr lang="en-US" i="1" dirty="0"/>
            <a:t>Keep your values positive because your values become your </a:t>
          </a:r>
          <a:r>
            <a:rPr lang="en-US" b="1" i="1" dirty="0"/>
            <a:t>destiny. </a:t>
          </a:r>
          <a:endParaRPr lang="en-US" dirty="0"/>
        </a:p>
      </dgm:t>
    </dgm:pt>
    <dgm:pt modelId="{A6321A5F-CA26-46CD-899A-092E3A6A8EE6}" type="parTrans" cxnId="{DFF0B5CC-0B5C-4B82-98E3-1D1961CF2FE8}">
      <dgm:prSet/>
      <dgm:spPr/>
      <dgm:t>
        <a:bodyPr/>
        <a:lstStyle/>
        <a:p>
          <a:endParaRPr lang="en-US"/>
        </a:p>
      </dgm:t>
    </dgm:pt>
    <dgm:pt modelId="{E4582F82-20E4-415E-B684-EB6337DACAF1}" type="sibTrans" cxnId="{DFF0B5CC-0B5C-4B82-98E3-1D1961CF2FE8}">
      <dgm:prSet/>
      <dgm:spPr/>
      <dgm:t>
        <a:bodyPr/>
        <a:lstStyle/>
        <a:p>
          <a:endParaRPr lang="en-US"/>
        </a:p>
      </dgm:t>
    </dgm:pt>
    <dgm:pt modelId="{4F0C296C-A0EA-4380-AEFD-F373FE4363DF}">
      <dgm:prSet/>
      <dgm:spPr/>
      <dgm:t>
        <a:bodyPr/>
        <a:lstStyle/>
        <a:p>
          <a:r>
            <a:rPr lang="en-US" dirty="0"/>
            <a:t>Mahatma Gandhi</a:t>
          </a:r>
        </a:p>
      </dgm:t>
    </dgm:pt>
    <dgm:pt modelId="{B55B5F5A-EE77-4EF9-BAAA-5A1680F59455}" type="parTrans" cxnId="{C2AE2BBC-8D3D-4D31-923E-7DB35765C373}">
      <dgm:prSet/>
      <dgm:spPr/>
      <dgm:t>
        <a:bodyPr/>
        <a:lstStyle/>
        <a:p>
          <a:endParaRPr lang="en-US"/>
        </a:p>
      </dgm:t>
    </dgm:pt>
    <dgm:pt modelId="{83131D37-B855-4ADD-8611-2A8832B1F193}" type="sibTrans" cxnId="{C2AE2BBC-8D3D-4D31-923E-7DB35765C373}">
      <dgm:prSet/>
      <dgm:spPr/>
      <dgm:t>
        <a:bodyPr/>
        <a:lstStyle/>
        <a:p>
          <a:endParaRPr lang="en-US"/>
        </a:p>
      </dgm:t>
    </dgm:pt>
    <dgm:pt modelId="{3F9DFB0B-114E-4640-9646-09F1A50A9EC7}" type="pres">
      <dgm:prSet presAssocID="{729A5258-E6F2-4C3D-86A1-E05401348AC9}" presName="diagram" presStyleCnt="0">
        <dgm:presLayoutVars>
          <dgm:dir/>
          <dgm:resizeHandles val="exact"/>
        </dgm:presLayoutVars>
      </dgm:prSet>
      <dgm:spPr/>
    </dgm:pt>
    <dgm:pt modelId="{1ED322EB-5581-AE43-A624-15175DE8A6CE}" type="pres">
      <dgm:prSet presAssocID="{34E97E03-D1B0-4A57-9FDD-8F1A77458034}" presName="node" presStyleLbl="node1" presStyleIdx="0" presStyleCnt="6">
        <dgm:presLayoutVars>
          <dgm:bulletEnabled val="1"/>
        </dgm:presLayoutVars>
      </dgm:prSet>
      <dgm:spPr/>
    </dgm:pt>
    <dgm:pt modelId="{DEF28295-CBD7-6942-A549-42917ADAAAF8}" type="pres">
      <dgm:prSet presAssocID="{A132DB7F-F7E6-46F5-BC69-99C1DED30AEC}" presName="sibTrans" presStyleCnt="0"/>
      <dgm:spPr/>
    </dgm:pt>
    <dgm:pt modelId="{5B2F9D9F-CA13-C842-AA19-76E21B143BF8}" type="pres">
      <dgm:prSet presAssocID="{55928D67-4691-4638-806F-645A8F39A276}" presName="node" presStyleLbl="node1" presStyleIdx="1" presStyleCnt="6">
        <dgm:presLayoutVars>
          <dgm:bulletEnabled val="1"/>
        </dgm:presLayoutVars>
      </dgm:prSet>
      <dgm:spPr/>
    </dgm:pt>
    <dgm:pt modelId="{693EEF13-45E6-314F-A3F6-C88C467F5320}" type="pres">
      <dgm:prSet presAssocID="{9DF51A2B-6DA3-4B92-809A-4390F9C819D8}" presName="sibTrans" presStyleCnt="0"/>
      <dgm:spPr/>
    </dgm:pt>
    <dgm:pt modelId="{605C59BF-D0D7-F342-B88C-C2D1BBFA8ED3}" type="pres">
      <dgm:prSet presAssocID="{98C09EC6-FA64-44E5-A81D-25939A589DD8}" presName="node" presStyleLbl="node1" presStyleIdx="2" presStyleCnt="6">
        <dgm:presLayoutVars>
          <dgm:bulletEnabled val="1"/>
        </dgm:presLayoutVars>
      </dgm:prSet>
      <dgm:spPr/>
    </dgm:pt>
    <dgm:pt modelId="{B72F9E50-EE07-6C46-993F-26DDA89973FF}" type="pres">
      <dgm:prSet presAssocID="{56BC5727-A0C5-469B-9425-F2955B98EA4D}" presName="sibTrans" presStyleCnt="0"/>
      <dgm:spPr/>
    </dgm:pt>
    <dgm:pt modelId="{533B79F2-4B73-4347-9B9B-11C11119D464}" type="pres">
      <dgm:prSet presAssocID="{DD12EE18-9287-4F56-9B54-2A1DC1C63435}" presName="node" presStyleLbl="node1" presStyleIdx="3" presStyleCnt="6">
        <dgm:presLayoutVars>
          <dgm:bulletEnabled val="1"/>
        </dgm:presLayoutVars>
      </dgm:prSet>
      <dgm:spPr/>
    </dgm:pt>
    <dgm:pt modelId="{CF86E918-033F-224F-972B-247D856E5A86}" type="pres">
      <dgm:prSet presAssocID="{D5DCDCAE-EA63-4570-8FD7-44CF80B3E4AA}" presName="sibTrans" presStyleCnt="0"/>
      <dgm:spPr/>
    </dgm:pt>
    <dgm:pt modelId="{50D1BD97-3109-3F44-B087-A802F1F8C88C}" type="pres">
      <dgm:prSet presAssocID="{F9EC891D-DFFF-4995-B02E-74AA90D92455}" presName="node" presStyleLbl="node1" presStyleIdx="4" presStyleCnt="6">
        <dgm:presLayoutVars>
          <dgm:bulletEnabled val="1"/>
        </dgm:presLayoutVars>
      </dgm:prSet>
      <dgm:spPr/>
    </dgm:pt>
    <dgm:pt modelId="{BED9B81B-8A97-8C4A-B6B6-98612562FEBC}" type="pres">
      <dgm:prSet presAssocID="{E4582F82-20E4-415E-B684-EB6337DACAF1}" presName="sibTrans" presStyleCnt="0"/>
      <dgm:spPr/>
    </dgm:pt>
    <dgm:pt modelId="{8FB401E5-8323-4A4B-A97F-B8C729D6AAB6}" type="pres">
      <dgm:prSet presAssocID="{4F0C296C-A0EA-4380-AEFD-F373FE4363DF}" presName="node" presStyleLbl="node1" presStyleIdx="5" presStyleCnt="6">
        <dgm:presLayoutVars>
          <dgm:bulletEnabled val="1"/>
        </dgm:presLayoutVars>
      </dgm:prSet>
      <dgm:spPr/>
    </dgm:pt>
  </dgm:ptLst>
  <dgm:cxnLst>
    <dgm:cxn modelId="{C8F6EA3D-AC27-1949-A4F4-A05E84DF0260}" type="presOf" srcId="{729A5258-E6F2-4C3D-86A1-E05401348AC9}" destId="{3F9DFB0B-114E-4640-9646-09F1A50A9EC7}" srcOrd="0" destOrd="0" presId="urn:microsoft.com/office/officeart/2005/8/layout/default"/>
    <dgm:cxn modelId="{D8B3423F-AB89-2248-B1AF-D586895E8FBA}" type="presOf" srcId="{55928D67-4691-4638-806F-645A8F39A276}" destId="{5B2F9D9F-CA13-C842-AA19-76E21B143BF8}" srcOrd="0" destOrd="0" presId="urn:microsoft.com/office/officeart/2005/8/layout/default"/>
    <dgm:cxn modelId="{6EB4874B-B95D-4B2F-A787-F12F22D9C2B3}" srcId="{729A5258-E6F2-4C3D-86A1-E05401348AC9}" destId="{34E97E03-D1B0-4A57-9FDD-8F1A77458034}" srcOrd="0" destOrd="0" parTransId="{6683E652-F043-4436-BC80-85CA505F2726}" sibTransId="{A132DB7F-F7E6-46F5-BC69-99C1DED30AEC}"/>
    <dgm:cxn modelId="{2B492A54-51CE-6640-84BA-51A3C0750813}" type="presOf" srcId="{F9EC891D-DFFF-4995-B02E-74AA90D92455}" destId="{50D1BD97-3109-3F44-B087-A802F1F8C88C}" srcOrd="0" destOrd="0" presId="urn:microsoft.com/office/officeart/2005/8/layout/default"/>
    <dgm:cxn modelId="{C2AE2BBC-8D3D-4D31-923E-7DB35765C373}" srcId="{729A5258-E6F2-4C3D-86A1-E05401348AC9}" destId="{4F0C296C-A0EA-4380-AEFD-F373FE4363DF}" srcOrd="5" destOrd="0" parTransId="{B55B5F5A-EE77-4EF9-BAAA-5A1680F59455}" sibTransId="{83131D37-B855-4ADD-8611-2A8832B1F193}"/>
    <dgm:cxn modelId="{214D0AC6-A811-454D-8BC6-9C8F81C47D11}" type="presOf" srcId="{98C09EC6-FA64-44E5-A81D-25939A589DD8}" destId="{605C59BF-D0D7-F342-B88C-C2D1BBFA8ED3}" srcOrd="0" destOrd="0" presId="urn:microsoft.com/office/officeart/2005/8/layout/default"/>
    <dgm:cxn modelId="{DFF0B5CC-0B5C-4B82-98E3-1D1961CF2FE8}" srcId="{729A5258-E6F2-4C3D-86A1-E05401348AC9}" destId="{F9EC891D-DFFF-4995-B02E-74AA90D92455}" srcOrd="4" destOrd="0" parTransId="{A6321A5F-CA26-46CD-899A-092E3A6A8EE6}" sibTransId="{E4582F82-20E4-415E-B684-EB6337DACAF1}"/>
    <dgm:cxn modelId="{42E546D5-A89D-BA4D-A04C-FBAD467B4262}" type="presOf" srcId="{DD12EE18-9287-4F56-9B54-2A1DC1C63435}" destId="{533B79F2-4B73-4347-9B9B-11C11119D464}" srcOrd="0" destOrd="0" presId="urn:microsoft.com/office/officeart/2005/8/layout/default"/>
    <dgm:cxn modelId="{8502EEDC-606B-EC40-9FC5-33A8CA33AACE}" type="presOf" srcId="{34E97E03-D1B0-4A57-9FDD-8F1A77458034}" destId="{1ED322EB-5581-AE43-A624-15175DE8A6CE}" srcOrd="0" destOrd="0" presId="urn:microsoft.com/office/officeart/2005/8/layout/default"/>
    <dgm:cxn modelId="{FD46FBE9-1B55-4D17-91A5-6531B3D97248}" srcId="{729A5258-E6F2-4C3D-86A1-E05401348AC9}" destId="{DD12EE18-9287-4F56-9B54-2A1DC1C63435}" srcOrd="3" destOrd="0" parTransId="{3D2D13BB-7135-425B-A4FC-083F07746576}" sibTransId="{D5DCDCAE-EA63-4570-8FD7-44CF80B3E4AA}"/>
    <dgm:cxn modelId="{042BF7F0-7B29-42F1-AC1E-806EC5561BF0}" srcId="{729A5258-E6F2-4C3D-86A1-E05401348AC9}" destId="{98C09EC6-FA64-44E5-A81D-25939A589DD8}" srcOrd="2" destOrd="0" parTransId="{DA91F531-78B5-4726-844C-25A8C93B0DCB}" sibTransId="{56BC5727-A0C5-469B-9425-F2955B98EA4D}"/>
    <dgm:cxn modelId="{ABD236F5-A6E7-4B85-9302-1A5BADC2515D}" srcId="{729A5258-E6F2-4C3D-86A1-E05401348AC9}" destId="{55928D67-4691-4638-806F-645A8F39A276}" srcOrd="1" destOrd="0" parTransId="{4180FB7A-8401-4B4C-B346-C0C8DD1C0F36}" sibTransId="{9DF51A2B-6DA3-4B92-809A-4390F9C819D8}"/>
    <dgm:cxn modelId="{E5042DFF-F5F8-9240-B7AE-BF71DA5B8CCB}" type="presOf" srcId="{4F0C296C-A0EA-4380-AEFD-F373FE4363DF}" destId="{8FB401E5-8323-4A4B-A97F-B8C729D6AAB6}" srcOrd="0" destOrd="0" presId="urn:microsoft.com/office/officeart/2005/8/layout/default"/>
    <dgm:cxn modelId="{53DEC086-F2B5-F745-832B-D1245F837D62}" type="presParOf" srcId="{3F9DFB0B-114E-4640-9646-09F1A50A9EC7}" destId="{1ED322EB-5581-AE43-A624-15175DE8A6CE}" srcOrd="0" destOrd="0" presId="urn:microsoft.com/office/officeart/2005/8/layout/default"/>
    <dgm:cxn modelId="{82E48475-E690-0E43-B520-6ADDB67A8176}" type="presParOf" srcId="{3F9DFB0B-114E-4640-9646-09F1A50A9EC7}" destId="{DEF28295-CBD7-6942-A549-42917ADAAAF8}" srcOrd="1" destOrd="0" presId="urn:microsoft.com/office/officeart/2005/8/layout/default"/>
    <dgm:cxn modelId="{84F34549-A257-D74A-B74F-687202CD97F5}" type="presParOf" srcId="{3F9DFB0B-114E-4640-9646-09F1A50A9EC7}" destId="{5B2F9D9F-CA13-C842-AA19-76E21B143BF8}" srcOrd="2" destOrd="0" presId="urn:microsoft.com/office/officeart/2005/8/layout/default"/>
    <dgm:cxn modelId="{5D583A31-EB7E-4B41-BCE9-57DA12CFFB9E}" type="presParOf" srcId="{3F9DFB0B-114E-4640-9646-09F1A50A9EC7}" destId="{693EEF13-45E6-314F-A3F6-C88C467F5320}" srcOrd="3" destOrd="0" presId="urn:microsoft.com/office/officeart/2005/8/layout/default"/>
    <dgm:cxn modelId="{74E66265-6C41-AA4B-9FF2-BED8F176AF83}" type="presParOf" srcId="{3F9DFB0B-114E-4640-9646-09F1A50A9EC7}" destId="{605C59BF-D0D7-F342-B88C-C2D1BBFA8ED3}" srcOrd="4" destOrd="0" presId="urn:microsoft.com/office/officeart/2005/8/layout/default"/>
    <dgm:cxn modelId="{57CA915C-D145-7A47-A5FB-0625D4DE9392}" type="presParOf" srcId="{3F9DFB0B-114E-4640-9646-09F1A50A9EC7}" destId="{B72F9E50-EE07-6C46-993F-26DDA89973FF}" srcOrd="5" destOrd="0" presId="urn:microsoft.com/office/officeart/2005/8/layout/default"/>
    <dgm:cxn modelId="{FF7F83BD-10DE-124C-BE58-403917424115}" type="presParOf" srcId="{3F9DFB0B-114E-4640-9646-09F1A50A9EC7}" destId="{533B79F2-4B73-4347-9B9B-11C11119D464}" srcOrd="6" destOrd="0" presId="urn:microsoft.com/office/officeart/2005/8/layout/default"/>
    <dgm:cxn modelId="{22D09F97-F70E-2649-B362-54E293DE02A6}" type="presParOf" srcId="{3F9DFB0B-114E-4640-9646-09F1A50A9EC7}" destId="{CF86E918-033F-224F-972B-247D856E5A86}" srcOrd="7" destOrd="0" presId="urn:microsoft.com/office/officeart/2005/8/layout/default"/>
    <dgm:cxn modelId="{C395C273-6B07-004D-9EE1-AA382E0D826D}" type="presParOf" srcId="{3F9DFB0B-114E-4640-9646-09F1A50A9EC7}" destId="{50D1BD97-3109-3F44-B087-A802F1F8C88C}" srcOrd="8" destOrd="0" presId="urn:microsoft.com/office/officeart/2005/8/layout/default"/>
    <dgm:cxn modelId="{8D23CFB1-56CF-BF4E-81A6-83C7ECD66BC7}" type="presParOf" srcId="{3F9DFB0B-114E-4640-9646-09F1A50A9EC7}" destId="{BED9B81B-8A97-8C4A-B6B6-98612562FEBC}" srcOrd="9" destOrd="0" presId="urn:microsoft.com/office/officeart/2005/8/layout/default"/>
    <dgm:cxn modelId="{ECF0DB82-9178-B847-A16E-5F29FEEA553C}" type="presParOf" srcId="{3F9DFB0B-114E-4640-9646-09F1A50A9EC7}" destId="{8FB401E5-8323-4A4B-A97F-B8C729D6AAB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DD66A-2C95-4F02-9D1B-C5111B0568E0}">
      <dsp:nvSpPr>
        <dsp:cNvPr id="0" name=""/>
        <dsp:cNvSpPr/>
      </dsp:nvSpPr>
      <dsp:spPr>
        <a:xfrm>
          <a:off x="652751" y="347482"/>
          <a:ext cx="1273945" cy="12739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421B2-E1DF-400A-BFCA-92E8E613CE62}">
      <dsp:nvSpPr>
        <dsp:cNvPr id="0" name=""/>
        <dsp:cNvSpPr/>
      </dsp:nvSpPr>
      <dsp:spPr>
        <a:xfrm>
          <a:off x="924248" y="618978"/>
          <a:ext cx="730952" cy="7309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308CC-CEDB-4BB7-A5F1-1C9FC3740623}">
      <dsp:nvSpPr>
        <dsp:cNvPr id="0" name=""/>
        <dsp:cNvSpPr/>
      </dsp:nvSpPr>
      <dsp:spPr>
        <a:xfrm>
          <a:off x="58507" y="2018230"/>
          <a:ext cx="2462433" cy="1448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Workforce Development teams, As A Result of The Pandemic, struggle with compassion fatigue.</a:t>
          </a:r>
        </a:p>
      </dsp:txBody>
      <dsp:txXfrm>
        <a:off x="58507" y="2018230"/>
        <a:ext cx="2462433" cy="1448567"/>
      </dsp:txXfrm>
    </dsp:sp>
    <dsp:sp modelId="{D3775F33-B284-4C40-B2A4-F882C3E652D9}">
      <dsp:nvSpPr>
        <dsp:cNvPr id="0" name=""/>
        <dsp:cNvSpPr/>
      </dsp:nvSpPr>
      <dsp:spPr>
        <a:xfrm>
          <a:off x="3838044" y="347482"/>
          <a:ext cx="1273945" cy="12739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FC4AD-BFAB-418F-8E26-F0E3B42B6288}">
      <dsp:nvSpPr>
        <dsp:cNvPr id="0" name=""/>
        <dsp:cNvSpPr/>
      </dsp:nvSpPr>
      <dsp:spPr>
        <a:xfrm>
          <a:off x="4109541" y="618978"/>
          <a:ext cx="730952" cy="7309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240FE-E004-4734-A8C4-EBEDB66245B1}">
      <dsp:nvSpPr>
        <dsp:cNvPr id="0" name=""/>
        <dsp:cNvSpPr/>
      </dsp:nvSpPr>
      <dsp:spPr>
        <a:xfrm>
          <a:off x="2886417" y="2018230"/>
          <a:ext cx="3177200" cy="1448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It takes a balancing act to manage personal emotions, family emotions and the emotions of our clients.</a:t>
          </a:r>
        </a:p>
      </dsp:txBody>
      <dsp:txXfrm>
        <a:off x="2886417" y="2018230"/>
        <a:ext cx="3177200" cy="1448567"/>
      </dsp:txXfrm>
    </dsp:sp>
    <dsp:sp modelId="{5387C5BF-2D45-446D-8362-7220CFB276E3}">
      <dsp:nvSpPr>
        <dsp:cNvPr id="0" name=""/>
        <dsp:cNvSpPr/>
      </dsp:nvSpPr>
      <dsp:spPr>
        <a:xfrm>
          <a:off x="6836338" y="347482"/>
          <a:ext cx="1273945" cy="12739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77215-6989-4CBD-A522-C30A2FC8AA0C}">
      <dsp:nvSpPr>
        <dsp:cNvPr id="0" name=""/>
        <dsp:cNvSpPr/>
      </dsp:nvSpPr>
      <dsp:spPr>
        <a:xfrm>
          <a:off x="7107835" y="618978"/>
          <a:ext cx="730952" cy="7309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42AFD-EE72-43CE-A01B-5EB08B89FD78}">
      <dsp:nvSpPr>
        <dsp:cNvPr id="0" name=""/>
        <dsp:cNvSpPr/>
      </dsp:nvSpPr>
      <dsp:spPr>
        <a:xfrm>
          <a:off x="6429093" y="2018230"/>
          <a:ext cx="2088435" cy="1448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Our personal tanks are often empty. We need to fill them up!</a:t>
          </a:r>
        </a:p>
      </dsp:txBody>
      <dsp:txXfrm>
        <a:off x="6429093" y="2018230"/>
        <a:ext cx="2088435" cy="1448567"/>
      </dsp:txXfrm>
    </dsp:sp>
    <dsp:sp modelId="{E664437C-3E72-41FA-BEE7-07BA621AF48C}">
      <dsp:nvSpPr>
        <dsp:cNvPr id="0" name=""/>
        <dsp:cNvSpPr/>
      </dsp:nvSpPr>
      <dsp:spPr>
        <a:xfrm>
          <a:off x="9290251" y="347482"/>
          <a:ext cx="1273945" cy="12739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41F55-1A98-438B-8E85-90CE5D8965DF}">
      <dsp:nvSpPr>
        <dsp:cNvPr id="0" name=""/>
        <dsp:cNvSpPr/>
      </dsp:nvSpPr>
      <dsp:spPr>
        <a:xfrm>
          <a:off x="9561747" y="618978"/>
          <a:ext cx="730952" cy="7309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6164D-FFC6-4FB1-A641-831E4B35E4A4}">
      <dsp:nvSpPr>
        <dsp:cNvPr id="0" name=""/>
        <dsp:cNvSpPr/>
      </dsp:nvSpPr>
      <dsp:spPr>
        <a:xfrm>
          <a:off x="8883006" y="2018230"/>
          <a:ext cx="2088435" cy="1448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You cannot motivate others, if you yourself are not motivated! </a:t>
          </a:r>
        </a:p>
      </dsp:txBody>
      <dsp:txXfrm>
        <a:off x="8883006" y="2018230"/>
        <a:ext cx="2088435" cy="1448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F869D-56FE-F745-A911-0C4141EB9105}">
      <dsp:nvSpPr>
        <dsp:cNvPr id="0" name=""/>
        <dsp:cNvSpPr/>
      </dsp:nvSpPr>
      <dsp:spPr>
        <a:xfrm>
          <a:off x="4865996" y="897"/>
          <a:ext cx="1297957" cy="843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Motivation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Mindset</a:t>
          </a:r>
        </a:p>
      </dsp:txBody>
      <dsp:txXfrm>
        <a:off x="4907181" y="42082"/>
        <a:ext cx="1215587" cy="761302"/>
      </dsp:txXfrm>
    </dsp:sp>
    <dsp:sp modelId="{00BCF339-DC2C-A844-9E10-E465947CE330}">
      <dsp:nvSpPr>
        <dsp:cNvPr id="0" name=""/>
        <dsp:cNvSpPr/>
      </dsp:nvSpPr>
      <dsp:spPr>
        <a:xfrm>
          <a:off x="4120815" y="422733"/>
          <a:ext cx="2788319" cy="2788319"/>
        </a:xfrm>
        <a:custGeom>
          <a:avLst/>
          <a:gdLst/>
          <a:ahLst/>
          <a:cxnLst/>
          <a:rect l="0" t="0" r="0" b="0"/>
          <a:pathLst>
            <a:path>
              <a:moveTo>
                <a:pt x="2222407" y="272693"/>
              </a:moveTo>
              <a:arcTo wR="1394159" hR="1394159" stAng="18386841" swAng="163413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3B0D4-2DCB-B641-8E97-15DC8FAD35E5}">
      <dsp:nvSpPr>
        <dsp:cNvPr id="0" name=""/>
        <dsp:cNvSpPr/>
      </dsp:nvSpPr>
      <dsp:spPr>
        <a:xfrm>
          <a:off x="6260155" y="1395057"/>
          <a:ext cx="1297957" cy="843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Battling Compassion Fatigue</a:t>
          </a:r>
        </a:p>
      </dsp:txBody>
      <dsp:txXfrm>
        <a:off x="6301340" y="1436242"/>
        <a:ext cx="1215587" cy="761302"/>
      </dsp:txXfrm>
    </dsp:sp>
    <dsp:sp modelId="{C137D29E-F6B8-7444-A005-46472D8E7348}">
      <dsp:nvSpPr>
        <dsp:cNvPr id="0" name=""/>
        <dsp:cNvSpPr/>
      </dsp:nvSpPr>
      <dsp:spPr>
        <a:xfrm>
          <a:off x="4120374" y="424124"/>
          <a:ext cx="2788319" cy="2788319"/>
        </a:xfrm>
        <a:custGeom>
          <a:avLst/>
          <a:gdLst/>
          <a:ahLst/>
          <a:cxnLst/>
          <a:rect l="0" t="0" r="0" b="0"/>
          <a:pathLst>
            <a:path>
              <a:moveTo>
                <a:pt x="2642529" y="2014848"/>
              </a:moveTo>
              <a:arcTo wR="1394159" hR="1394159" stAng="1586193" swAng="167088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D9B13-6713-2342-BD67-CA194E8845CF}">
      <dsp:nvSpPr>
        <dsp:cNvPr id="0" name=""/>
        <dsp:cNvSpPr/>
      </dsp:nvSpPr>
      <dsp:spPr>
        <a:xfrm>
          <a:off x="4845846" y="2790114"/>
          <a:ext cx="1297957" cy="843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Emotional Intelligence</a:t>
          </a:r>
        </a:p>
      </dsp:txBody>
      <dsp:txXfrm>
        <a:off x="4887031" y="2831299"/>
        <a:ext cx="1215587" cy="761302"/>
      </dsp:txXfrm>
    </dsp:sp>
    <dsp:sp modelId="{511B07AC-0C74-8E40-A6ED-4F566632EF7C}">
      <dsp:nvSpPr>
        <dsp:cNvPr id="0" name=""/>
        <dsp:cNvSpPr/>
      </dsp:nvSpPr>
      <dsp:spPr>
        <a:xfrm>
          <a:off x="4121270" y="424171"/>
          <a:ext cx="2788319" cy="2788319"/>
        </a:xfrm>
        <a:custGeom>
          <a:avLst/>
          <a:gdLst/>
          <a:ahLst/>
          <a:cxnLst/>
          <a:rect l="0" t="0" r="0" b="0"/>
          <a:pathLst>
            <a:path>
              <a:moveTo>
                <a:pt x="550441" y="2504034"/>
              </a:moveTo>
              <a:arcTo wR="1394159" hR="1394159" stAng="7634510" swAng="160017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AB01C-0F23-9A4F-80E9-F869B4B4C7EE}">
      <dsp:nvSpPr>
        <dsp:cNvPr id="0" name=""/>
        <dsp:cNvSpPr/>
      </dsp:nvSpPr>
      <dsp:spPr>
        <a:xfrm>
          <a:off x="3471836" y="1395057"/>
          <a:ext cx="1297957" cy="843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Self-Care</a:t>
          </a:r>
        </a:p>
      </dsp:txBody>
      <dsp:txXfrm>
        <a:off x="3513021" y="1436242"/>
        <a:ext cx="1215587" cy="761302"/>
      </dsp:txXfrm>
    </dsp:sp>
    <dsp:sp modelId="{CA101C1A-60DD-3D45-980F-589898C68185}">
      <dsp:nvSpPr>
        <dsp:cNvPr id="0" name=""/>
        <dsp:cNvSpPr/>
      </dsp:nvSpPr>
      <dsp:spPr>
        <a:xfrm>
          <a:off x="4120815" y="422733"/>
          <a:ext cx="2788319" cy="2788319"/>
        </a:xfrm>
        <a:custGeom>
          <a:avLst/>
          <a:gdLst/>
          <a:ahLst/>
          <a:cxnLst/>
          <a:rect l="0" t="0" r="0" b="0"/>
          <a:pathLst>
            <a:path>
              <a:moveTo>
                <a:pt x="144499" y="776074"/>
              </a:moveTo>
              <a:arcTo wR="1394159" hR="1394159" stAng="12379028" swAng="163413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322EB-5581-AE43-A624-15175DE8A6CE}">
      <dsp:nvSpPr>
        <dsp:cNvPr id="0" name=""/>
        <dsp:cNvSpPr/>
      </dsp:nvSpPr>
      <dsp:spPr>
        <a:xfrm>
          <a:off x="735984" y="491"/>
          <a:ext cx="2041745" cy="12250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Keep your thoughts positive because your  thoughts become your </a:t>
          </a:r>
          <a:r>
            <a:rPr lang="en-US" sz="1800" b="1" i="1" kern="1200" dirty="0"/>
            <a:t>words.</a:t>
          </a:r>
          <a:endParaRPr lang="en-US" sz="1800" kern="1200" dirty="0"/>
        </a:p>
      </dsp:txBody>
      <dsp:txXfrm>
        <a:off x="735984" y="491"/>
        <a:ext cx="2041745" cy="1225047"/>
      </dsp:txXfrm>
    </dsp:sp>
    <dsp:sp modelId="{5B2F9D9F-CA13-C842-AA19-76E21B143BF8}">
      <dsp:nvSpPr>
        <dsp:cNvPr id="0" name=""/>
        <dsp:cNvSpPr/>
      </dsp:nvSpPr>
      <dsp:spPr>
        <a:xfrm>
          <a:off x="2981905" y="491"/>
          <a:ext cx="2041745" cy="12250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Keep your words positive, because your words become your </a:t>
          </a:r>
          <a:r>
            <a:rPr lang="en-US" sz="1800" b="1" i="1" kern="1200" dirty="0"/>
            <a:t>behavior.</a:t>
          </a:r>
          <a:endParaRPr lang="en-US" sz="1800" kern="1200" dirty="0"/>
        </a:p>
      </dsp:txBody>
      <dsp:txXfrm>
        <a:off x="2981905" y="491"/>
        <a:ext cx="2041745" cy="1225047"/>
      </dsp:txXfrm>
    </dsp:sp>
    <dsp:sp modelId="{605C59BF-D0D7-F342-B88C-C2D1BBFA8ED3}">
      <dsp:nvSpPr>
        <dsp:cNvPr id="0" name=""/>
        <dsp:cNvSpPr/>
      </dsp:nvSpPr>
      <dsp:spPr>
        <a:xfrm>
          <a:off x="735984" y="1429713"/>
          <a:ext cx="2041745" cy="12250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Keep your behavior positive because your behavior becomes your </a:t>
          </a:r>
          <a:r>
            <a:rPr lang="en-US" sz="1800" b="1" i="1" kern="1200" dirty="0"/>
            <a:t>habits.</a:t>
          </a:r>
          <a:endParaRPr lang="en-US" sz="1800" kern="1200" dirty="0"/>
        </a:p>
      </dsp:txBody>
      <dsp:txXfrm>
        <a:off x="735984" y="1429713"/>
        <a:ext cx="2041745" cy="1225047"/>
      </dsp:txXfrm>
    </dsp:sp>
    <dsp:sp modelId="{533B79F2-4B73-4347-9B9B-11C11119D464}">
      <dsp:nvSpPr>
        <dsp:cNvPr id="0" name=""/>
        <dsp:cNvSpPr/>
      </dsp:nvSpPr>
      <dsp:spPr>
        <a:xfrm>
          <a:off x="2981905" y="1429713"/>
          <a:ext cx="2041745" cy="12250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Keep your habits positive because your habits become your </a:t>
          </a:r>
          <a:r>
            <a:rPr lang="en-US" sz="1800" b="1" i="1" kern="1200" dirty="0"/>
            <a:t>values. </a:t>
          </a:r>
          <a:endParaRPr lang="en-US" sz="1800" kern="1200" dirty="0"/>
        </a:p>
      </dsp:txBody>
      <dsp:txXfrm>
        <a:off x="2981905" y="1429713"/>
        <a:ext cx="2041745" cy="1225047"/>
      </dsp:txXfrm>
    </dsp:sp>
    <dsp:sp modelId="{50D1BD97-3109-3F44-B087-A802F1F8C88C}">
      <dsp:nvSpPr>
        <dsp:cNvPr id="0" name=""/>
        <dsp:cNvSpPr/>
      </dsp:nvSpPr>
      <dsp:spPr>
        <a:xfrm>
          <a:off x="735984" y="2858935"/>
          <a:ext cx="2041745" cy="12250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Keep your values positive because your values become your </a:t>
          </a:r>
          <a:r>
            <a:rPr lang="en-US" sz="1800" b="1" i="1" kern="1200" dirty="0"/>
            <a:t>destiny. </a:t>
          </a:r>
          <a:endParaRPr lang="en-US" sz="1800" kern="1200" dirty="0"/>
        </a:p>
      </dsp:txBody>
      <dsp:txXfrm>
        <a:off x="735984" y="2858935"/>
        <a:ext cx="2041745" cy="1225047"/>
      </dsp:txXfrm>
    </dsp:sp>
    <dsp:sp modelId="{8FB401E5-8323-4A4B-A97F-B8C729D6AAB6}">
      <dsp:nvSpPr>
        <dsp:cNvPr id="0" name=""/>
        <dsp:cNvSpPr/>
      </dsp:nvSpPr>
      <dsp:spPr>
        <a:xfrm>
          <a:off x="2981905" y="2858935"/>
          <a:ext cx="2041745" cy="12250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Mahatma Gandhi</a:t>
          </a:r>
        </a:p>
      </dsp:txBody>
      <dsp:txXfrm>
        <a:off x="2981905" y="2858935"/>
        <a:ext cx="2041745" cy="1225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7B296-DD79-7B46-8654-6DBF46BE2F2B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27B70-57FE-9E4C-BAF3-2D51AE0474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5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5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2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8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6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0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8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9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0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1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4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02F37-83E0-419A-80F7-D26A6D8F2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11"/>
          <a:stretch/>
        </p:blipFill>
        <p:spPr>
          <a:xfrm>
            <a:off x="20" y="336894"/>
            <a:ext cx="12191980" cy="6857990"/>
          </a:xfrm>
          <a:prstGeom prst="rect">
            <a:avLst/>
          </a:prstGeom>
        </p:spPr>
      </p:pic>
      <p:sp>
        <p:nvSpPr>
          <p:cNvPr id="47" name="Rectangle 23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76057"/>
            <a:ext cx="11303626" cy="2034709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51F61-3BEC-1C4C-AF43-267F389E6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187" y="4406265"/>
            <a:ext cx="11309719" cy="89524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Bounce Forward!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With Strategies For Workforce Development Motivation!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Delaware Convening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A54FB-1DBA-A04F-896D-E58A3BDDA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504576"/>
            <a:ext cx="10965142" cy="447491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Darrell “Coach D” Andrews-Delaware Workforce Development Consultant/Motivator</a:t>
            </a:r>
          </a:p>
        </p:txBody>
      </p:sp>
    </p:spTree>
    <p:extLst>
      <p:ext uri="{BB962C8B-B14F-4D97-AF65-F5344CB8AC3E}">
        <p14:creationId xmlns:p14="http://schemas.microsoft.com/office/powerpoint/2010/main" val="3598326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8A966F-1701-8B4E-86E3-F3FB9F48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702156"/>
            <a:ext cx="701141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BF2-Compassion Fatigue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963CB-DCBE-9940-A212-50180AEAB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96533"/>
            <a:ext cx="7011413" cy="3962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Compassion fatigue</a:t>
            </a:r>
            <a:r>
              <a:rPr lang="en-US" sz="2400" dirty="0"/>
              <a:t> is a type of stress that involves “physical and emotional depletion” as a result of “caring for someone in significant emotional or physical distress.” </a:t>
            </a:r>
          </a:p>
          <a:p>
            <a:pPr marL="0" indent="0">
              <a:buNone/>
            </a:pPr>
            <a:r>
              <a:rPr lang="en-US" sz="2400" dirty="0"/>
              <a:t>People </a:t>
            </a:r>
            <a:r>
              <a:rPr lang="en-US" sz="2400" b="1" dirty="0"/>
              <a:t>experiencing compassion fatigue</a:t>
            </a:r>
            <a:r>
              <a:rPr lang="en-US" sz="2400" dirty="0"/>
              <a:t> have the potential to display a lack of </a:t>
            </a:r>
            <a:r>
              <a:rPr lang="en-US" sz="2400" b="1" dirty="0"/>
              <a:t>empathy </a:t>
            </a:r>
            <a:r>
              <a:rPr lang="en-US" sz="2400" dirty="0"/>
              <a:t>or indifference toward the person they're caring for.</a:t>
            </a:r>
          </a:p>
          <a:p>
            <a:endParaRPr lang="en-US" dirty="0"/>
          </a:p>
        </p:txBody>
      </p:sp>
      <p:pic>
        <p:nvPicPr>
          <p:cNvPr id="7" name="Content Placeholder 6" descr="A person using a computer&#10;&#10;Description automatically generated">
            <a:extLst>
              <a:ext uri="{FF2B5EF4-FFF2-40B4-BE49-F238E27FC236}">
                <a16:creationId xmlns:a16="http://schemas.microsoft.com/office/drawing/2014/main" id="{3F1DC042-3586-284B-8B45-561E9408D4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933" r="41388"/>
          <a:stretch/>
        </p:blipFill>
        <p:spPr>
          <a:xfrm>
            <a:off x="8042147" y="601201"/>
            <a:ext cx="3703320" cy="57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75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DDDFEA15-2D6C-364A-B30A-7224B2D54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092" y="447234"/>
            <a:ext cx="8760267" cy="345027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44134-CCAC-6D4B-9340-064BB130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37" y="4398597"/>
            <a:ext cx="3353432" cy="1607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42493-A434-1A4A-8A73-BFDF51BC2216}"/>
              </a:ext>
            </a:extLst>
          </p:cNvPr>
          <p:cNvSpPr txBox="1"/>
          <p:nvPr/>
        </p:nvSpPr>
        <p:spPr>
          <a:xfrm>
            <a:off x="4479310" y="4613493"/>
            <a:ext cx="7240909" cy="1607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800" dirty="0">
                <a:solidFill>
                  <a:srgbClr val="FFFFFF"/>
                </a:solidFill>
              </a:rPr>
              <a:t>We often focus on the clients well being more than our own.  As a result, end up depleted.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02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3693-83F8-6A4D-9F94-791AF840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61" y="463650"/>
            <a:ext cx="11029616" cy="98833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Strategies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0E9361-7A08-3C42-B159-66E18D04B932}"/>
              </a:ext>
            </a:extLst>
          </p:cNvPr>
          <p:cNvSpPr txBox="1"/>
          <p:nvPr/>
        </p:nvSpPr>
        <p:spPr>
          <a:xfrm>
            <a:off x="432261" y="1629295"/>
            <a:ext cx="116045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SET EMOTIONAL BOUNDARIES</a:t>
            </a:r>
          </a:p>
          <a:p>
            <a:endParaRPr lang="en-US" dirty="0"/>
          </a:p>
          <a:p>
            <a:r>
              <a:rPr lang="en-US" b="1" dirty="0"/>
              <a:t>2. JOURNAL AND RECORD WINS</a:t>
            </a:r>
          </a:p>
          <a:p>
            <a:endParaRPr lang="en-US" dirty="0"/>
          </a:p>
          <a:p>
            <a:pPr fontAlgn="base"/>
            <a:r>
              <a:rPr lang="en-US" b="1" cap="all" dirty="0"/>
              <a:t>2. IDENTIFY WORKPLACE STRATEGIEs Such As:</a:t>
            </a:r>
          </a:p>
          <a:p>
            <a:pPr fontAlgn="base"/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Support groups and open discussions about compassion fatigue in the workplace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Regular breaks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Routine check-ins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Mental health days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Onsite counseling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Relaxation rooms, massage, meditation classes, etc.</a:t>
            </a:r>
          </a:p>
          <a:p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6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CAC1-817B-C14C-8D48-5170DC68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8" y="1019954"/>
            <a:ext cx="3825701" cy="1722419"/>
          </a:xfrm>
        </p:spPr>
        <p:txBody>
          <a:bodyPr>
            <a:normAutofit/>
          </a:bodyPr>
          <a:lstStyle/>
          <a:p>
            <a:r>
              <a:rPr lang="en-US" b="1" dirty="0"/>
              <a:t>BF3-Emotional Intelligence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559BA-B636-4F40-80E1-144CD43F2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2400" b="1" i="1" dirty="0"/>
              <a:t>My response, is my responsibility!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Pierre Campbell</a:t>
            </a:r>
          </a:p>
          <a:p>
            <a:pPr algn="ctr"/>
            <a:r>
              <a:rPr lang="en-US" sz="2400" b="1" dirty="0"/>
              <a:t>Author</a:t>
            </a:r>
          </a:p>
          <a:p>
            <a:pPr algn="ctr"/>
            <a:r>
              <a:rPr lang="en-US" sz="2400" b="1" dirty="0"/>
              <a:t>“Simple Intelligence”</a:t>
            </a:r>
            <a:endParaRPr lang="en-US" sz="2400" dirty="0"/>
          </a:p>
          <a:p>
            <a:endParaRPr lang="en-US" dirty="0"/>
          </a:p>
        </p:txBody>
      </p:sp>
      <p:pic>
        <p:nvPicPr>
          <p:cNvPr id="8" name="Content Placeholder 7" descr="A crowd of people&#10;&#10;Description automatically generated">
            <a:extLst>
              <a:ext uri="{FF2B5EF4-FFF2-40B4-BE49-F238E27FC236}">
                <a16:creationId xmlns:a16="http://schemas.microsoft.com/office/drawing/2014/main" id="{09B452D0-71E3-7544-B974-5783BA043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0613" y="1291961"/>
            <a:ext cx="6651625" cy="443441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DD9C64-1A1B-9348-A4FC-FB21B4F510C7}"/>
              </a:ext>
            </a:extLst>
          </p:cNvPr>
          <p:cNvSpPr txBox="1"/>
          <p:nvPr/>
        </p:nvSpPr>
        <p:spPr>
          <a:xfrm>
            <a:off x="4694902" y="5726377"/>
            <a:ext cx="7394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b="1" dirty="0"/>
              <a:t>Encouraging Attendees To Enjoy Life At My 2019 NAWDP Keynote!</a:t>
            </a:r>
          </a:p>
        </p:txBody>
      </p:sp>
    </p:spTree>
    <p:extLst>
      <p:ext uri="{BB962C8B-B14F-4D97-AF65-F5344CB8AC3E}">
        <p14:creationId xmlns:p14="http://schemas.microsoft.com/office/powerpoint/2010/main" val="329165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4"/>
          <p:cNvSpPr txBox="1"/>
          <p:nvPr/>
        </p:nvSpPr>
        <p:spPr>
          <a:xfrm>
            <a:off x="581192" y="702156"/>
            <a:ext cx="11029616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400"/>
              </a:spcAft>
            </a:pPr>
            <a:r>
              <a:rPr lang="en-US" sz="2800" b="1" kern="12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Quote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, person, person, staring&#10;&#10;Description automatically generated">
            <a:extLst>
              <a:ext uri="{FF2B5EF4-FFF2-40B4-BE49-F238E27FC236}">
                <a16:creationId xmlns:a16="http://schemas.microsoft.com/office/drawing/2014/main" id="{4278012F-7BEE-D34B-B043-03BFFE21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7" r="12391"/>
          <a:stretch/>
        </p:blipFill>
        <p:spPr>
          <a:xfrm>
            <a:off x="611392" y="2347105"/>
            <a:ext cx="5074920" cy="3712464"/>
          </a:xfrm>
          <a:prstGeom prst="rect">
            <a:avLst/>
          </a:prstGeom>
        </p:spPr>
      </p:pic>
      <p:graphicFrame>
        <p:nvGraphicFramePr>
          <p:cNvPr id="22" name="TextBox 5">
            <a:extLst>
              <a:ext uri="{FF2B5EF4-FFF2-40B4-BE49-F238E27FC236}">
                <a16:creationId xmlns:a16="http://schemas.microsoft.com/office/drawing/2014/main" id="{0D326BCB-DC28-4425-8737-E90C224F7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352129"/>
              </p:ext>
            </p:extLst>
          </p:nvPr>
        </p:nvGraphicFramePr>
        <p:xfrm>
          <a:off x="5851172" y="1890876"/>
          <a:ext cx="5759636" cy="408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group of people in a gym&#10;&#10;Description automatically generated with medium confidence">
            <a:extLst>
              <a:ext uri="{FF2B5EF4-FFF2-40B4-BE49-F238E27FC236}">
                <a16:creationId xmlns:a16="http://schemas.microsoft.com/office/drawing/2014/main" id="{369D4339-F488-B24E-BA47-DD7AA679D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887" b="161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3870" y="702156"/>
            <a:ext cx="10144260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400"/>
              </a:spcAft>
            </a:pPr>
            <a:r>
              <a:rPr lang="en-US" sz="2800" b="0" kern="1200" cap="all" dirty="0">
                <a:latin typeface="+mj-lt"/>
                <a:ea typeface="+mj-ea"/>
                <a:cs typeface="+mj-cs"/>
              </a:rPr>
              <a:t>Quote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5199" y="2180496"/>
            <a:ext cx="10261602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800" i="1" spc="8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have come to the realization that true strength is the ability to take one’s emotional intellect and use it to take control over situations and circumstances! </a:t>
            </a:r>
          </a:p>
          <a:p>
            <a:pPr indent="-152408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spc="84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spc="8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Coach 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-153574" y="3082880"/>
            <a:ext cx="3903372" cy="39033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0431888" y="-122528"/>
            <a:ext cx="1885682" cy="188568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153574" y="480444"/>
            <a:ext cx="11675779" cy="679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3600" dirty="0">
                <a:solidFill>
                  <a:srgbClr val="0070C0"/>
                </a:solidFill>
                <a:latin typeface="Raleway Bold"/>
              </a:rPr>
              <a:t>5 Components of EI at Work</a:t>
            </a:r>
          </a:p>
        </p:txBody>
      </p:sp>
      <p:pic>
        <p:nvPicPr>
          <p:cNvPr id="8" name="Picture 7" descr="A screenshot of text&#10;&#10;Description automatically generated">
            <a:extLst>
              <a:ext uri="{FF2B5EF4-FFF2-40B4-BE49-F238E27FC236}">
                <a16:creationId xmlns:a16="http://schemas.microsoft.com/office/drawing/2014/main" id="{76506BD9-87DF-5349-B1F8-9F7C32A8F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412594"/>
            <a:ext cx="9428813" cy="46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24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1FC62-18EC-E74F-B54B-B6861864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BF4-Self-Care!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A5201-6A75-EA45-8753-321EE0BD3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FFFFFF"/>
                </a:solidFill>
              </a:rPr>
              <a:t>If there is anyone on the planet that should love you-it should be the person you see in the mirror!</a:t>
            </a:r>
          </a:p>
          <a:p>
            <a:pPr marL="0" indent="0" algn="ctr"/>
            <a:endParaRPr lang="en-US" sz="2400" i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Darrell “Coach D” Andrews</a:t>
            </a:r>
          </a:p>
        </p:txBody>
      </p:sp>
      <p:pic>
        <p:nvPicPr>
          <p:cNvPr id="7" name="Content Placeholder 6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6D0F18D1-5EA6-2B45-8C70-0B93DDA57C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419" r="9066"/>
          <a:stretch/>
        </p:blipFill>
        <p:spPr>
          <a:xfrm>
            <a:off x="4241830" y="617825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45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B65D-DE71-5A4C-AAF5-83F47F6E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Enjoy Your Life!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88AE9-37B5-514D-AFC5-DFA0325528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Eat Right and Exercise-</a:t>
            </a:r>
            <a:r>
              <a:rPr lang="en-US" sz="2000" dirty="0">
                <a:solidFill>
                  <a:schemeClr val="tx1"/>
                </a:solidFill>
              </a:rPr>
              <a:t>(It helps to increase white blood cell counts and endorphins-which help to fight disease and infection.)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Enhance Your Knowledge-</a:t>
            </a:r>
            <a:r>
              <a:rPr lang="en-US" sz="2000" dirty="0">
                <a:solidFill>
                  <a:schemeClr val="tx1"/>
                </a:solidFill>
              </a:rPr>
              <a:t>Analyze best practices in your area of expertise. This builds self-confidence!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Enjoy Your Family!-</a:t>
            </a:r>
            <a:r>
              <a:rPr lang="en-US" sz="2000" dirty="0">
                <a:solidFill>
                  <a:schemeClr val="tx1"/>
                </a:solidFill>
              </a:rPr>
              <a:t>WD Professionals are struggling with this due to the pandemic.  Take the time to find enjoyable things to do together!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426F93-2E84-C84A-9E15-907A41DFF5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96875" y="1612106"/>
            <a:ext cx="2725340" cy="3633787"/>
          </a:xfrm>
        </p:spPr>
      </p:pic>
    </p:spTree>
    <p:extLst>
      <p:ext uri="{BB962C8B-B14F-4D97-AF65-F5344CB8AC3E}">
        <p14:creationId xmlns:p14="http://schemas.microsoft.com/office/powerpoint/2010/main" val="40521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F29D4A-8F47-3E4D-84F5-733CCD0E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04" y="3429000"/>
            <a:ext cx="11029616" cy="988332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Don’t go where the path may lead, instead; go where there is no path, and leave a trail</a:t>
            </a:r>
            <a:br>
              <a:rPr lang="en-US" i="1" dirty="0"/>
            </a:br>
            <a:br>
              <a:rPr lang="en-US" i="1" dirty="0"/>
            </a:br>
            <a:r>
              <a:rPr lang="en-US" dirty="0"/>
              <a:t>Ralph Waldo Emerson</a:t>
            </a:r>
          </a:p>
        </p:txBody>
      </p:sp>
    </p:spTree>
    <p:extLst>
      <p:ext uri="{BB962C8B-B14F-4D97-AF65-F5344CB8AC3E}">
        <p14:creationId xmlns:p14="http://schemas.microsoft.com/office/powerpoint/2010/main" val="50271900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5E47987-51DD-47D8-82CB-3239C1041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43B51BC-A337-4FC1-8BEC-2C71D3B3F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06EB04D-98C2-4D74-86BC-1E95ECF5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FE21824-8381-405C-BDEF-3859DE644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EA7B49C-1DDA-4A36-B615-CCE52D77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349BF0E-90A2-447D-851A-A1C4FC5E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11" y="638175"/>
            <a:ext cx="3682784" cy="57523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F94BDB-A812-E347-A398-39C0BD4A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8" y="1656292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FFFFFF"/>
                </a:solidFill>
              </a:rPr>
              <a:t>You are a generational transformation expert!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B432A1A-7A25-4237-B64F-E0244D85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1419D3-21C1-47D3-9BB6-2E08FCE81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9383C2D-F910-444C-AFBF-2A6C72EB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C7279F-774B-48BD-8EC4-E7346A34A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2242" y="627940"/>
            <a:ext cx="3704425" cy="2837094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4213160-562A-0F49-B4BE-F5C852299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639" y="799041"/>
            <a:ext cx="1865639" cy="2487519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DDFE527-440F-4625-B425-54376B60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2736" y="627940"/>
            <a:ext cx="3704425" cy="2847329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954EF9-92A1-474C-8C00-5495A66B27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67" r="20952" b="-2"/>
          <a:stretch/>
        </p:blipFill>
        <p:spPr>
          <a:xfrm>
            <a:off x="8853681" y="799041"/>
            <a:ext cx="2111652" cy="248752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8C2E4842-085B-4316-A26B-BFB4CF21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0762" y="3572039"/>
            <a:ext cx="3704425" cy="281852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6AEE6-E93A-4342-A5BA-C162AB55D4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87" b="2"/>
          <a:stretch/>
        </p:blipFill>
        <p:spPr>
          <a:xfrm>
            <a:off x="5032000" y="3742160"/>
            <a:ext cx="2116917" cy="248753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8015A85-E7C2-4028-A775-8B61DA2C2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3247" y="3572038"/>
            <a:ext cx="3704425" cy="2818526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C6353C-867E-C742-893A-C0C2F2DA33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87" r="2496"/>
          <a:stretch/>
        </p:blipFill>
        <p:spPr>
          <a:xfrm>
            <a:off x="8853670" y="3742160"/>
            <a:ext cx="2111675" cy="24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191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20748-F86F-0C4B-963D-4AE68991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277" y="359032"/>
            <a:ext cx="8568505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kern="12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Darrell “Coach D” Andrews and Associates!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99FC79E-9146-DA4B-AF59-9416213C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" r="2483" b="3"/>
          <a:stretch/>
        </p:blipFill>
        <p:spPr>
          <a:xfrm>
            <a:off x="446534" y="601201"/>
            <a:ext cx="3703320" cy="5774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A508E4-D6C5-6E47-8E7C-B238FF4378EB}"/>
              </a:ext>
            </a:extLst>
          </p:cNvPr>
          <p:cNvSpPr txBox="1"/>
          <p:nvPr/>
        </p:nvSpPr>
        <p:spPr>
          <a:xfrm>
            <a:off x="4382726" y="2134283"/>
            <a:ext cx="6878108" cy="39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Workforce and VR Professional Development. (Teamwork, Client Motivation, Core Values, Self-Care.)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Racial Equity Consulting and DEI Training.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Youth Career Motivation Events.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Success In The Workplace Client Events (Job Readiness Motivation.) 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www.coachdspeaks.com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4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FB339-A4E8-FF46-8BDA-80BCFC9D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As a result of WD assistance, we have gone from a nationally acclaimed WIA youth provider in DE, to an internationally recognized WD Consulting firm!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F2117-DA51-6343-A010-D3D0AAA5B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36" y="3251367"/>
            <a:ext cx="1408996" cy="22109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F82D19-E385-B043-8AC8-3385850A5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610" y="3251367"/>
            <a:ext cx="1408676" cy="22109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6016B9-945D-2441-8049-0679ABF76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033" y="2541891"/>
            <a:ext cx="1926893" cy="29204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E245E1-799E-194C-867A-CB89A02FD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096" y="3075076"/>
            <a:ext cx="1550046" cy="23872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950604-549A-0D47-9EC4-A6F42315B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7785" y="2541891"/>
            <a:ext cx="1861126" cy="2920446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5C5201E-7736-B541-9A3B-AEEF4B0B7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407" y="3072525"/>
            <a:ext cx="1593208" cy="23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36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person, ceiling, indoor, standing&#10;&#10;Description automatically generated">
            <a:extLst>
              <a:ext uri="{FF2B5EF4-FFF2-40B4-BE49-F238E27FC236}">
                <a16:creationId xmlns:a16="http://schemas.microsoft.com/office/drawing/2014/main" id="{1A6EB242-AFD5-9443-A9E8-FA34373C9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8DA81-925C-2B4A-AE10-BE343F76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130" y="4825211"/>
            <a:ext cx="7985759" cy="8688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</a:rPr>
              <a:t>Once your mindset changes on the inside, everything changes on the outside! Today, just like an athlete in training, I want you to </a:t>
            </a:r>
            <a:r>
              <a:rPr lang="en-US" sz="2500" i="1" dirty="0">
                <a:solidFill>
                  <a:schemeClr val="bg1"/>
                </a:solidFill>
              </a:rPr>
              <a:t>bounce forward</a:t>
            </a:r>
            <a:r>
              <a:rPr lang="en-US" sz="2500" dirty="0">
                <a:solidFill>
                  <a:schemeClr val="bg1"/>
                </a:solidFill>
              </a:rPr>
              <a:t> when obstacles arise!</a:t>
            </a:r>
            <a:br>
              <a:rPr lang="en-US" sz="2500" dirty="0">
                <a:solidFill>
                  <a:schemeClr val="bg1"/>
                </a:solidFill>
              </a:rPr>
            </a:br>
            <a:br>
              <a:rPr lang="en-US" sz="2500" dirty="0">
                <a:solidFill>
                  <a:schemeClr val="bg1"/>
                </a:solidFill>
              </a:rPr>
            </a:br>
            <a:r>
              <a:rPr lang="en-US" sz="2500" dirty="0">
                <a:solidFill>
                  <a:schemeClr val="bg1"/>
                </a:solidFill>
              </a:rPr>
              <a:t>Coach D</a:t>
            </a:r>
          </a:p>
        </p:txBody>
      </p:sp>
    </p:spTree>
    <p:extLst>
      <p:ext uri="{BB962C8B-B14F-4D97-AF65-F5344CB8AC3E}">
        <p14:creationId xmlns:p14="http://schemas.microsoft.com/office/powerpoint/2010/main" val="24598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48728E-2EDF-4F60-A97C-C0F08E06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CBB40F-4E03-45AE-9020-C27B0AE7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F7CCD1-513F-4B7A-9497-7AA9144DB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B05E9F-22FD-BA47-85FD-37039FFC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Why Workforce Development Motivation?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4E707052-023F-4163-8DCF-D0A5835EC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8698270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487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1E7F-968E-5542-AB47-DC339CB89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Quote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5E9F1-6666-C74E-ABE4-8FC33AFFEC8A}"/>
              </a:ext>
            </a:extLst>
          </p:cNvPr>
          <p:cNvSpPr txBox="1"/>
          <p:nvPr/>
        </p:nvSpPr>
        <p:spPr>
          <a:xfrm>
            <a:off x="575894" y="2541061"/>
            <a:ext cx="5349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Success is not final, failure is not fatal. It is the courage to continue that counts</a:t>
            </a:r>
            <a:r>
              <a:rPr lang="en-US" sz="2800" dirty="0"/>
              <a:t>!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Winston Churchill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77C8C31-4B2D-5E44-ABE0-79171536D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868" y="1717990"/>
            <a:ext cx="4928221" cy="31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5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43CB28-4CF4-4D40-B0FF-DC1DFE1E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WD Motivation “Bounce Forward” Framework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079918-346C-574B-B5F0-800FB520BE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461256"/>
              </p:ext>
            </p:extLst>
          </p:nvPr>
        </p:nvGraphicFramePr>
        <p:xfrm>
          <a:off x="581025" y="2341563"/>
          <a:ext cx="110299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59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64B2C-F7D7-B04F-90A1-0DC3AF44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BF1-Mindset (Of Motivation)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E5D6C-B5EB-9049-80E0-AC576E79ABB7}"/>
              </a:ext>
            </a:extLst>
          </p:cNvPr>
          <p:cNvSpPr txBox="1"/>
          <p:nvPr/>
        </p:nvSpPr>
        <p:spPr>
          <a:xfrm>
            <a:off x="0" y="2356104"/>
            <a:ext cx="44714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mindset of motivation suggest that we are driven by potential-not problems!</a:t>
            </a:r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Darrell “Coach D” Andrews</a:t>
            </a:r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Two people standing in a room&#10;&#10;Description automatically generated">
            <a:extLst>
              <a:ext uri="{FF2B5EF4-FFF2-40B4-BE49-F238E27FC236}">
                <a16:creationId xmlns:a16="http://schemas.microsoft.com/office/drawing/2014/main" id="{736F8CBA-2FBA-A94A-B0FB-FF948E94C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4172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64B2C-F7D7-B04F-90A1-0DC3AF44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Growth Mindset In WD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E5D6C-B5EB-9049-80E0-AC576E79ABB7}"/>
              </a:ext>
            </a:extLst>
          </p:cNvPr>
          <p:cNvSpPr txBox="1"/>
          <p:nvPr/>
        </p:nvSpPr>
        <p:spPr>
          <a:xfrm>
            <a:off x="609906" y="2340864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collectively view the vision of the organization as our daily motivation. 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Focusing our mindset on vision forces us to see the potential in each other and our clients. 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accomplish this goal-we need to reframe situations on an on-going basis.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3AF14D6-F20A-D04E-99CD-6AD32BC7E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025" y="4158107"/>
            <a:ext cx="3723640" cy="233985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9E75E9-06FA-FB47-A088-EA190A9EE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714" y="702156"/>
            <a:ext cx="1892565" cy="28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700</Words>
  <Application>Microsoft Office PowerPoint</Application>
  <PresentationFormat>Widescreen</PresentationFormat>
  <Paragraphs>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Gill Sans MT</vt:lpstr>
      <vt:lpstr>Raleway Bold</vt:lpstr>
      <vt:lpstr>Wingdings 2</vt:lpstr>
      <vt:lpstr>DividendVTI</vt:lpstr>
      <vt:lpstr>Bounce Forward! With Strategies For Workforce Development Motivation! Delaware Convening</vt:lpstr>
      <vt:lpstr>You are a generational transformation expert!</vt:lpstr>
      <vt:lpstr>As a result of WD assistance, we have gone from a nationally acclaimed WIA youth provider in DE, to an internationally recognized WD Consulting firm!</vt:lpstr>
      <vt:lpstr>Once your mindset changes on the inside, everything changes on the outside! Today, just like an athlete in training, I want you to bounce forward when obstacles arise!  Coach D</vt:lpstr>
      <vt:lpstr>Why Workforce Development Motivation? </vt:lpstr>
      <vt:lpstr>Quote</vt:lpstr>
      <vt:lpstr>WD Motivation “Bounce Forward” Framework</vt:lpstr>
      <vt:lpstr>BF1-Mindset (Of Motivation) </vt:lpstr>
      <vt:lpstr>Growth Mindset In WD</vt:lpstr>
      <vt:lpstr>BF2-Compassion Fatigue</vt:lpstr>
      <vt:lpstr>Why?</vt:lpstr>
      <vt:lpstr>Strategies</vt:lpstr>
      <vt:lpstr>BF3-Emotional Intelligence </vt:lpstr>
      <vt:lpstr>PowerPoint Presentation</vt:lpstr>
      <vt:lpstr>PowerPoint Presentation</vt:lpstr>
      <vt:lpstr>PowerPoint Presentation</vt:lpstr>
      <vt:lpstr>BF4-Self-Care!</vt:lpstr>
      <vt:lpstr>Enjoy Your Life!</vt:lpstr>
      <vt:lpstr>Don’t go where the path may lead, instead; go where there is no path, and leave a trail  Ralph Waldo Emerson</vt:lpstr>
      <vt:lpstr>Darrell “Coach D” Andrews and Associates!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Workforce Development Staff Motivation! NAWDP E-Learning Series!</dc:title>
  <dc:creator>Darrell Andrews</dc:creator>
  <cp:lastModifiedBy>Danner, Carrie (DOL)</cp:lastModifiedBy>
  <cp:revision>54</cp:revision>
  <dcterms:created xsi:type="dcterms:W3CDTF">2020-08-04T12:38:28Z</dcterms:created>
  <dcterms:modified xsi:type="dcterms:W3CDTF">2021-05-10T19:24:02Z</dcterms:modified>
</cp:coreProperties>
</file>