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5" r:id="rId2"/>
    <p:sldId id="377" r:id="rId3"/>
    <p:sldId id="378" r:id="rId4"/>
    <p:sldId id="386" r:id="rId5"/>
    <p:sldId id="399" r:id="rId6"/>
    <p:sldId id="379" r:id="rId7"/>
    <p:sldId id="385" r:id="rId8"/>
    <p:sldId id="380" r:id="rId9"/>
    <p:sldId id="381" r:id="rId10"/>
    <p:sldId id="382" r:id="rId11"/>
    <p:sldId id="389" r:id="rId12"/>
    <p:sldId id="388" r:id="rId13"/>
    <p:sldId id="310" r:id="rId14"/>
    <p:sldId id="387" r:id="rId15"/>
    <p:sldId id="383" r:id="rId16"/>
    <p:sldId id="443" r:id="rId17"/>
    <p:sldId id="444" r:id="rId18"/>
    <p:sldId id="446" r:id="rId19"/>
    <p:sldId id="445" r:id="rId20"/>
    <p:sldId id="442" r:id="rId21"/>
  </p:sldIdLst>
  <p:sldSz cx="12192000" cy="6858000"/>
  <p:notesSz cx="7086600" cy="942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304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304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r">
              <a:defRPr sz="1200"/>
            </a:lvl1pPr>
          </a:lstStyle>
          <a:p>
            <a:fld id="{76164BE9-EE8F-4728-817E-BCD1DC4DDED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77925"/>
            <a:ext cx="5657850" cy="3182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66" tIns="47183" rIns="94366" bIns="471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37304"/>
            <a:ext cx="5669280" cy="3712339"/>
          </a:xfrm>
          <a:prstGeom prst="rect">
            <a:avLst/>
          </a:prstGeom>
        </p:spPr>
        <p:txBody>
          <a:bodyPr vert="horz" lIns="94366" tIns="47183" rIns="94366" bIns="471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5119"/>
            <a:ext cx="3070860" cy="473044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55119"/>
            <a:ext cx="3070860" cy="473044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r">
              <a:defRPr sz="1200"/>
            </a:lvl1pPr>
          </a:lstStyle>
          <a:p>
            <a:fld id="{1AEBBB04-D857-4EE6-AB5C-B07C1000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3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4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4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3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lvl="0" indent="-17145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endParaRPr lang="en-US" sz="1200" b="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7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1363" lvl="0" indent="-334963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405">
              <a:spcBef>
                <a:spcPct val="20000"/>
              </a:spcBef>
              <a:spcAft>
                <a:spcPts val="31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1FEEB-140D-47AA-9936-CED0552209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75C1-C818-4CB7-AC7B-6366030C8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82199-29F9-4658-89CC-3BC237846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A148-B203-45BE-A1E1-A8774BB0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36D8-4139-40E7-851F-1BA6D653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7637F-CDDC-47EB-A6C9-FD97ED13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8CC2-ED8A-4873-8FA1-DEA93B08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E86EE-A378-4A20-9EC6-2F46F941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114C-AF17-43A6-A9EC-5D4112C7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14AC-A4B5-4182-91C1-FDF7BCC1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85408-4E89-4525-8428-09068613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AA812-CF25-45A3-9BE0-311AA27B2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FEE77-4356-4494-82B3-36A8835AE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D3C14-0030-4735-AEE8-A993F5EE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EAFD-EB59-4905-9154-BDB81198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80A3-2850-473B-9E55-8A49F49D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B6A9-BC44-4571-9B66-A3D8751E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E3B6-EB8A-4ADF-BFBD-58134F90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EE8E4-522E-4A38-9BD1-E1A056D9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F8509-90D2-4B37-82A9-C175BA31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24D0-6DE6-4E27-AC55-9702E148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F8E3-6CC6-4640-8706-DE5477F6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D9DC1-0ADC-4275-A620-3F3E9DFE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4AA7-019E-4916-97CB-AE9998CA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E6167-A424-47D0-9D2D-BA3EE974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10A9-4158-4D29-8FDD-71908272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8117-7419-4A9B-BB89-233FC9B2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35D4F-2FF1-4A9D-8A30-543B57CE9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8461D-6A66-4600-A98A-861A65155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9FDC5-5615-4F05-8110-8F9AC0B7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F05AF-D1A9-4E6C-97EA-52844FB2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3AD7F-721C-4073-99B8-4C13D83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2E60-F2F6-4D05-8A8A-2A991632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E85C8-5BA1-48E2-A40E-7093662D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23B5F-55DB-486F-A9E3-C0DF1E018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01075-E9B2-4F80-96F9-DD58EB666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CB363-6E82-4E98-931C-D97609475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F2339-BACF-4327-99A7-88C9B178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32425-0560-48B7-A70A-CFE6856A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D8ABB-809C-4394-B7AF-332CC445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80F6-EFDA-4925-9F36-8BFAEFDC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51099-08C8-48C9-8908-D5C29D0F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0E12C-3344-4C1F-9137-9B95C4F3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58E19-4D2D-41E8-B2A6-ECA3E737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F3D25-5123-4FDC-9923-64959CD2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83C17-DFC2-485F-AF09-2DBCB951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6BDF7-758C-4AF6-AC28-86701A0A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9B49-39BE-4F60-AADF-1649B150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4C4B-7CEF-4987-8247-F85653B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9CB72-AF8D-495A-B002-2D87A83C7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0496A-B2C1-4BA1-9F2E-555AED31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E36C5-A9CE-406D-BA5C-648D402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ED49-C619-4FE4-A623-E46DCC8B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ECD5-7C99-4295-BEEE-DA5DC010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1F752-4953-44BA-BF0B-C8CE2E529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184B2-50B2-48D6-B1AF-53B05D038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F5FA-95B4-45E9-B14D-5940C85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3CD87-5222-42D8-9853-2468107D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5FB4-D90F-49EC-882B-79AEEDA4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BDC64-F4B7-4520-98A0-27EBB721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AAB77-D402-4F0B-B1E2-B32D0B50A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2EBFA-9687-4A5E-B49D-F51DD847C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F177-BA34-444C-AF5D-6FB404871CA6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C602-4B4D-47D2-A7BC-3A186C71B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F4F8-98C4-4250-A7B5-DFA67C949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E327-48E0-4CE8-9028-F19E0F9B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factory.org.au/liwan-li/2016/05/31/lecture-of-collaboration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or.delaware.gov/divisions/employment-training/one-stop-syste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oi.es/blogs/embasev/2015/04/09/equipo-en-8-palabra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oi.es/blogs/embasev/2015/04/09/equipo-en-8-palabra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labor.delaware.gov/divisions/oolmi/monthly-labor-review/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traumamattersdelaware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r.delaware.gov/wib/onestop/6th-annual-2021-one-stop-system-conve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chonline.ca/tools-trends/tips-and-tools-teach-effectively-online-zoo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8870" y="2698040"/>
            <a:ext cx="10624930" cy="3658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Welcome &amp; thank you for joining the 6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annual One-Stop System Convening:  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“Bouncing Forward”</a:t>
            </a:r>
          </a:p>
          <a:p>
            <a:pPr marL="0" indent="0" algn="ctr">
              <a:buNone/>
            </a:pPr>
            <a:endParaRPr lang="en-US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We’ll get started at 9am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01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48D7B8-81E9-45A4-97D9-14D66F436C8C}"/>
              </a:ext>
            </a:extLst>
          </p:cNvPr>
          <p:cNvSpPr txBox="1"/>
          <p:nvPr/>
        </p:nvSpPr>
        <p:spPr>
          <a:xfrm>
            <a:off x="2187092" y="2798376"/>
            <a:ext cx="75648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Workforce Innovation and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Opportunity Act (WIOA)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&amp;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Delaware’s One-Stop System</a:t>
            </a:r>
          </a:p>
        </p:txBody>
      </p:sp>
    </p:spTree>
    <p:extLst>
      <p:ext uri="{BB962C8B-B14F-4D97-AF65-F5344CB8AC3E}">
        <p14:creationId xmlns:p14="http://schemas.microsoft.com/office/powerpoint/2010/main" val="300521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11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14F6BE-2707-4616-8675-3BD1C6271D6B}"/>
              </a:ext>
            </a:extLst>
          </p:cNvPr>
          <p:cNvSpPr txBox="1"/>
          <p:nvPr/>
        </p:nvSpPr>
        <p:spPr>
          <a:xfrm>
            <a:off x="1272209" y="2571652"/>
            <a:ext cx="9647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WIOA is landmark </a:t>
            </a:r>
            <a:r>
              <a:rPr lang="en-US" sz="3200" b="1" i="1" dirty="0">
                <a:solidFill>
                  <a:srgbClr val="C00000"/>
                </a:solidFill>
              </a:rPr>
              <a:t>legislation</a:t>
            </a:r>
            <a:r>
              <a:rPr lang="en-US" sz="3200" b="1" dirty="0">
                <a:solidFill>
                  <a:srgbClr val="C00000"/>
                </a:solidFill>
              </a:rPr>
              <a:t> designed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strengthen and improve our nation's public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workforce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system;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help get Americans, including youth and those with significant barriers to employment, into high-quality jobs and careers; &amp;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help employers hire and retain skilled workers.</a:t>
            </a:r>
          </a:p>
        </p:txBody>
      </p:sp>
    </p:spTree>
    <p:extLst>
      <p:ext uri="{BB962C8B-B14F-4D97-AF65-F5344CB8AC3E}">
        <p14:creationId xmlns:p14="http://schemas.microsoft.com/office/powerpoint/2010/main" val="355638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3BAA7-D9D0-474B-9B63-BDFBC1488BCA}"/>
              </a:ext>
            </a:extLst>
          </p:cNvPr>
          <p:cNvSpPr txBox="1"/>
          <p:nvPr/>
        </p:nvSpPr>
        <p:spPr>
          <a:xfrm>
            <a:off x="939248" y="2302294"/>
            <a:ext cx="10031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Delaware’s One-Stop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brings together workforce development, educational, and other human resource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in a seamless customer-focused service delivery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that enhances access to the programs' services &amp;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</a:rPr>
              <a:t>improves long-term employment outcomes                       for individuals receiving assistance.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1A430C-9032-4A7E-9810-A18E695B9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67699" y="4517722"/>
            <a:ext cx="2743201" cy="20211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C84FFC-E9D1-41E3-BDD7-969B1D8A4E39}"/>
              </a:ext>
            </a:extLst>
          </p:cNvPr>
          <p:cNvSpPr txBox="1"/>
          <p:nvPr/>
        </p:nvSpPr>
        <p:spPr>
          <a:xfrm>
            <a:off x="1442091" y="7017686"/>
            <a:ext cx="903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mediafactory.org.au/liwan-li/2016/05/31/lecture-of-collabor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8688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A309-8C80-B544-8D0C-6E2421A4D39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Concentric circles display the agencies that support WIOA training and education; WIOA basic needs; and WIOA supports."/>
          <p:cNvPicPr/>
          <p:nvPr/>
        </p:nvPicPr>
        <p:blipFill rotWithShape="1">
          <a:blip r:embed="rId2"/>
          <a:srcRect l="72685" t="20833" r="10069" b="3865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14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6BD80-AAE3-4B98-9571-4D8383808C03}"/>
              </a:ext>
            </a:extLst>
          </p:cNvPr>
          <p:cNvSpPr txBox="1"/>
          <p:nvPr/>
        </p:nvSpPr>
        <p:spPr>
          <a:xfrm>
            <a:off x="536712" y="2380852"/>
            <a:ext cx="1111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One-Stop Partners</a:t>
            </a:r>
          </a:p>
          <a:p>
            <a:pPr marL="68580" indent="0">
              <a:buNone/>
            </a:pPr>
            <a:r>
              <a:rPr lang="en-US" sz="2800" dirty="0"/>
              <a:t>Division of Employment and Training  	Adult &amp; Prison Education (DOE)</a:t>
            </a:r>
          </a:p>
          <a:p>
            <a:pPr marL="68580"/>
            <a:r>
              <a:rPr lang="en-US" sz="2800" dirty="0"/>
              <a:t>Division of Vocational rehabilitation    	          Division of Social Services</a:t>
            </a:r>
          </a:p>
          <a:p>
            <a:pPr marL="68580"/>
            <a:r>
              <a:rPr lang="en-US" sz="2800" dirty="0"/>
              <a:t>Division of Unemployment Insurance           Division of State Service Centers</a:t>
            </a:r>
          </a:p>
          <a:p>
            <a:pPr marL="68580"/>
            <a:r>
              <a:rPr lang="en-US" sz="2800" dirty="0"/>
              <a:t>Career &amp; Technical Education (DOE)		           	  Criminal Justice Council</a:t>
            </a:r>
          </a:p>
          <a:p>
            <a:pPr marL="68580"/>
            <a:r>
              <a:rPr lang="en-US" sz="2800" dirty="0"/>
              <a:t>Division of the Visually Impaired			         Division of Libraries </a:t>
            </a:r>
          </a:p>
          <a:p>
            <a:pPr marL="68580" indent="0">
              <a:buNone/>
            </a:pPr>
            <a:r>
              <a:rPr lang="en-US" sz="2800" dirty="0"/>
              <a:t>Division of Aging Adults with Physical Disabilities        Wilmington Job Corps </a:t>
            </a:r>
          </a:p>
          <a:p>
            <a:pPr marL="68580" indent="0">
              <a:buNone/>
            </a:pPr>
            <a:r>
              <a:rPr lang="en-US" sz="2800" dirty="0"/>
              <a:t>Office of Financial Empowerment		         Division of Small Business</a:t>
            </a:r>
          </a:p>
          <a:p>
            <a:pPr marL="68580" indent="0">
              <a:buNone/>
            </a:pPr>
            <a:r>
              <a:rPr lang="en-US" sz="2800" dirty="0"/>
              <a:t>Delaware State Housing Authority</a:t>
            </a:r>
          </a:p>
        </p:txBody>
      </p:sp>
    </p:spTree>
    <p:extLst>
      <p:ext uri="{BB962C8B-B14F-4D97-AF65-F5344CB8AC3E}">
        <p14:creationId xmlns:p14="http://schemas.microsoft.com/office/powerpoint/2010/main" val="32189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15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970AD-DA8D-4983-AF4F-4D3D019EA3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98948" y="3856360"/>
            <a:ext cx="4632878" cy="2612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C142B-9A8F-4C14-9A06-30C236903FF6}"/>
              </a:ext>
            </a:extLst>
          </p:cNvPr>
          <p:cNvSpPr txBox="1"/>
          <p:nvPr/>
        </p:nvSpPr>
        <p:spPr>
          <a:xfrm>
            <a:off x="1060174" y="2285358"/>
            <a:ext cx="10002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One-Stop Team Link is full of resources: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https://labor.delaware.gov/divisions/employment-training/one-stop-system/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24446-912D-491D-88D4-6C97EFFEFD65}"/>
              </a:ext>
            </a:extLst>
          </p:cNvPr>
          <p:cNvSpPr txBox="1"/>
          <p:nvPr/>
        </p:nvSpPr>
        <p:spPr>
          <a:xfrm>
            <a:off x="800100" y="4008495"/>
            <a:ext cx="5261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WIOA Orientation PPT for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One-Stop Partner Resources, by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County One-Stop Team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One-Stop System Initiatives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16469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C142B-9A8F-4C14-9A06-30C236903FF6}"/>
              </a:ext>
            </a:extLst>
          </p:cNvPr>
          <p:cNvSpPr txBox="1"/>
          <p:nvPr/>
        </p:nvSpPr>
        <p:spPr>
          <a:xfrm>
            <a:off x="1129748" y="2403000"/>
            <a:ext cx="100020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Hope Ellsworth is the One-Stop Operator…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[302-236-6805; lightquest1@earthlink.net]</a:t>
            </a:r>
          </a:p>
          <a:p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Key Duties: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Monthly Facilitation of County One-Stop Teams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Coordination of Annual One-Stop Convening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Monthly Facilitation of WIOA Leadership         Team (Leaders from each Partner Program)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10BC8-8C8F-4380-A0A5-566A6B4B2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06426" y="4735133"/>
            <a:ext cx="2532618" cy="17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5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C142B-9A8F-4C14-9A06-30C236903FF6}"/>
              </a:ext>
            </a:extLst>
          </p:cNvPr>
          <p:cNvSpPr txBox="1"/>
          <p:nvPr/>
        </p:nvSpPr>
        <p:spPr>
          <a:xfrm>
            <a:off x="574930" y="2403000"/>
            <a:ext cx="10556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Our Team Approach</a:t>
            </a:r>
          </a:p>
          <a:p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Teams will develop strategies for continuous improvement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 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key share resources with other program staff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For better coordination of services among programs 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review &amp; reflect on our accomplishments 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identify and address challenges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share best practices with other staff</a:t>
            </a:r>
          </a:p>
          <a:p>
            <a:pPr lvl="1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 increase networking &amp;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10BC8-8C8F-4380-A0A5-566A6B4B2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06426" y="4735133"/>
            <a:ext cx="2532618" cy="17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C142B-9A8F-4C14-9A06-30C236903FF6}"/>
              </a:ext>
            </a:extLst>
          </p:cNvPr>
          <p:cNvSpPr txBox="1"/>
          <p:nvPr/>
        </p:nvSpPr>
        <p:spPr>
          <a:xfrm>
            <a:off x="1301796" y="2457423"/>
            <a:ext cx="55093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Do you take advantage of the Monthly Labor Review?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  <a:hlinkClick r:id="rId5"/>
              </a:rPr>
              <a:t>https://labor.delaware.gov/divisions/oolmi/monthly-labor-review/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07EB0-E23F-4C57-9291-DB695DE296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79" r="28261"/>
          <a:stretch/>
        </p:blipFill>
        <p:spPr>
          <a:xfrm>
            <a:off x="7052764" y="2266642"/>
            <a:ext cx="3531567" cy="4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C142B-9A8F-4C14-9A06-30C236903FF6}"/>
              </a:ext>
            </a:extLst>
          </p:cNvPr>
          <p:cNvSpPr txBox="1"/>
          <p:nvPr/>
        </p:nvSpPr>
        <p:spPr>
          <a:xfrm>
            <a:off x="574930" y="2304168"/>
            <a:ext cx="10556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May is Trauma Awareness Month</a:t>
            </a:r>
          </a:p>
          <a:p>
            <a:pPr algn="ctr"/>
            <a:r>
              <a:rPr lang="en-US" sz="3200" b="1" u="sng" dirty="0">
                <a:solidFill>
                  <a:srgbClr val="00B050"/>
                </a:solidFill>
                <a:latin typeface="Comic Sans MS" panose="030F0702030302020204" pitchFamily="66" charset="0"/>
                <a:hlinkClick r:id="rId5"/>
              </a:rPr>
              <a:t>https://traumamattersdelaware.org/</a:t>
            </a:r>
            <a:endParaRPr lang="en-US" sz="32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76F9D-3096-4C8A-84B7-CE6BE23FE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570" y="3523921"/>
            <a:ext cx="5687316" cy="31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529765"/>
            <a:ext cx="10293626" cy="36583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Convening web page: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https://labor.delaware.gov/wib/onestop/6th-annual-2021-one-stop-system-convening/</a:t>
            </a:r>
            <a:r>
              <a:rPr lang="en-US" sz="44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It’s also listed 1</a:t>
            </a:r>
            <a:r>
              <a:rPr lang="en-US" sz="4400" b="1" i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st</a:t>
            </a:r>
            <a:r>
              <a:rPr lang="en-US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in chat.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775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57800" y="0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200" y="2093241"/>
            <a:ext cx="8229600" cy="4045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20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01510" y="657325"/>
            <a:ext cx="6466491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0" y="0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 Convening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09" y="657325"/>
            <a:ext cx="6454946" cy="10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09951"/>
            <a:ext cx="1807509" cy="69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930459-29BB-4B59-9D51-BCFC7BC9E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9" y="2282820"/>
            <a:ext cx="7284702" cy="40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529765"/>
            <a:ext cx="10293626" cy="365831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Just added</a:t>
            </a: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 a special lunch interview @ 12:45: 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“The Personal Impact of Trauma and Criminality” – Saad M. Soliman, Reentry Subject Matter Expert, Social Entrepreneur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12:15-1:15 is our lunch break, so grab some food and join us at 12:45pm for this special interview</a:t>
            </a:r>
          </a:p>
          <a:p>
            <a:pPr marL="0" indent="0" algn="ctr">
              <a:buNone/>
            </a:pP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7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529765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Zoom tools for you to adjust your virtual webinar experience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A2E8D-F3D4-44BE-8557-E8714A589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43955" y="3902535"/>
            <a:ext cx="7081923" cy="26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257800" y="0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513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01510" y="657325"/>
            <a:ext cx="6466491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0" y="0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Convening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09" y="657325"/>
            <a:ext cx="6454946" cy="10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09951"/>
            <a:ext cx="1807509" cy="694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BC5F2-795C-411F-AA6F-12CCAB017F96}"/>
              </a:ext>
            </a:extLst>
          </p:cNvPr>
          <p:cNvSpPr txBox="1"/>
          <p:nvPr/>
        </p:nvSpPr>
        <p:spPr>
          <a:xfrm>
            <a:off x="1983137" y="2361490"/>
            <a:ext cx="8225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This is a webinar platform so your video and audio are not enabled.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Text Hope with any issues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(302-236-6805)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1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9187" y="2287561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Did you realize you can adjust your view?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CBD7C-611F-4920-8154-096C7456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843717"/>
            <a:ext cx="6705600" cy="37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9186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Scroll down to the bottom &amp; your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tool bar comes up.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815426-FD5B-4E17-93E1-8F160C08AF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46"/>
          <a:stretch/>
        </p:blipFill>
        <p:spPr>
          <a:xfrm>
            <a:off x="324677" y="4452502"/>
            <a:ext cx="11542643" cy="9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698040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Use “CHAT” for comments, ideas, suggestions.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Use “Q&amp;A” for questions to presenters.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08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62535" y="268667"/>
            <a:ext cx="5410200" cy="89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0174" y="2880602"/>
            <a:ext cx="10293626" cy="3658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Make sure volume is turned up when recordings are played.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They were made with love and not professional equipment. </a:t>
            </a:r>
            <a:r>
              <a:rPr lang="en-US" sz="4400" b="1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0" y="1219802"/>
            <a:ext cx="9144000" cy="47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pPr marL="777240" lvl="2" indent="0">
              <a:buNone/>
            </a:pP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076B-C1CC-44A2-B3EC-BCD575F0549B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12973" y="657325"/>
            <a:ext cx="6159762" cy="1046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56326" y="249821"/>
            <a:ext cx="3733800" cy="8988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</a:t>
            </a:r>
          </a:p>
        </p:txBody>
      </p:sp>
      <p:pic>
        <p:nvPicPr>
          <p:cNvPr id="9" name="Picture 2" descr="WIOA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4" y="999522"/>
            <a:ext cx="6159761" cy="1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ib.delawareworks.com/CLF/usr/img/dol_wib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3" y="1149249"/>
            <a:ext cx="1807509" cy="694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96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625</Words>
  <Application>Microsoft Office PowerPoint</Application>
  <PresentationFormat>Widescreen</PresentationFormat>
  <Paragraphs>183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Ellsworth</dc:creator>
  <cp:lastModifiedBy>Danner, Carrie (DOL)</cp:lastModifiedBy>
  <cp:revision>22</cp:revision>
  <cp:lastPrinted>2021-05-07T11:50:51Z</cp:lastPrinted>
  <dcterms:created xsi:type="dcterms:W3CDTF">2021-05-06T11:14:09Z</dcterms:created>
  <dcterms:modified xsi:type="dcterms:W3CDTF">2021-05-10T14:23:23Z</dcterms:modified>
</cp:coreProperties>
</file>